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86" r:id="rId5"/>
    <p:sldId id="884" r:id="rId6"/>
    <p:sldId id="293" r:id="rId7"/>
    <p:sldId id="883" r:id="rId8"/>
    <p:sldId id="296" r:id="rId9"/>
    <p:sldId id="299" r:id="rId10"/>
    <p:sldId id="301" r:id="rId11"/>
    <p:sldId id="300" r:id="rId12"/>
    <p:sldId id="885" r:id="rId13"/>
    <p:sldId id="886" r:id="rId14"/>
  </p:sldIdLst>
  <p:sldSz cx="9144000" cy="5143500" type="screen16x9"/>
  <p:notesSz cx="9144000" cy="6858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59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nz Kolz" initials="HK" lastIdx="4" clrIdx="0">
    <p:extLst>
      <p:ext uri="{19B8F6BF-5375-455C-9EA6-DF929625EA0E}">
        <p15:presenceInfo xmlns:p15="http://schemas.microsoft.com/office/powerpoint/2012/main" userId="S::heinz.kolz@cuev.online::1265266b-6709-4d9f-8f3b-c7c77141c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D6D6D6"/>
    <a:srgbClr val="7F7F7F"/>
    <a:srgbClr val="4A4A49"/>
    <a:srgbClr val="8096A9"/>
    <a:srgbClr val="4E6C86"/>
    <a:srgbClr val="008F97"/>
    <a:srgbClr val="002B51"/>
    <a:srgbClr val="E94E24"/>
    <a:srgbClr val="EA4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132C3-A205-4B7D-AFAE-C7A6DC58B6F0}" v="20" dt="2023-03-20T12:21:26.53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63" autoAdjust="0"/>
    <p:restoredTop sz="87181"/>
  </p:normalViewPr>
  <p:slideViewPr>
    <p:cSldViewPr snapToGrid="0" snapToObjects="1">
      <p:cViewPr varScale="1">
        <p:scale>
          <a:sx n="133" d="100"/>
          <a:sy n="133" d="100"/>
        </p:scale>
        <p:origin x="1280" y="184"/>
      </p:cViewPr>
      <p:guideLst>
        <p:guide pos="2880"/>
        <p:guide orient="horz" pos="1597"/>
      </p:guideLst>
    </p:cSldViewPr>
  </p:slideViewPr>
  <p:notesTextViewPr>
    <p:cViewPr>
      <p:scale>
        <a:sx n="3" d="2"/>
        <a:sy n="3" d="2"/>
      </p:scale>
      <p:origin x="0" y="0"/>
    </p:cViewPr>
  </p:notesTextViewPr>
  <p:notesViewPr>
    <p:cSldViewPr snapToGrid="0" snapToObjects="1">
      <p:cViewPr varScale="1">
        <p:scale>
          <a:sx n="85" d="100"/>
          <a:sy n="85"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Verkauf</c:v>
                </c:pt>
              </c:strCache>
            </c:strRef>
          </c:tx>
          <c:spPr>
            <a:ln>
              <a:noFill/>
            </a:ln>
          </c:spPr>
          <c:dPt>
            <c:idx val="0"/>
            <c:bubble3D val="0"/>
            <c:spPr>
              <a:solidFill>
                <a:srgbClr val="E94E24"/>
              </a:solidFill>
              <a:ln w="25400">
                <a:noFill/>
              </a:ln>
              <a:effectLst/>
              <a:sp3d/>
            </c:spPr>
            <c:extLst>
              <c:ext xmlns:c16="http://schemas.microsoft.com/office/drawing/2014/chart" uri="{C3380CC4-5D6E-409C-BE32-E72D297353CC}">
                <c16:uniqueId val="{00000001-B347-4C53-A11C-0FAF2EE70BA2}"/>
              </c:ext>
            </c:extLst>
          </c:dPt>
          <c:dPt>
            <c:idx val="1"/>
            <c:bubble3D val="0"/>
            <c:spPr>
              <a:solidFill>
                <a:schemeClr val="accent5"/>
              </a:solidFill>
              <a:ln w="25400">
                <a:noFill/>
              </a:ln>
              <a:effectLst/>
              <a:sp3d/>
            </c:spPr>
            <c:extLst>
              <c:ext xmlns:c16="http://schemas.microsoft.com/office/drawing/2014/chart" uri="{C3380CC4-5D6E-409C-BE32-E72D297353CC}">
                <c16:uniqueId val="{00000003-B347-4C53-A11C-0FAF2EE70BA2}"/>
              </c:ext>
            </c:extLst>
          </c:dPt>
          <c:dPt>
            <c:idx val="2"/>
            <c:bubble3D val="0"/>
            <c:spPr>
              <a:solidFill>
                <a:schemeClr val="bg1">
                  <a:lumMod val="50000"/>
                </a:schemeClr>
              </a:solidFill>
              <a:ln w="25400">
                <a:noFill/>
              </a:ln>
              <a:effectLst/>
              <a:sp3d/>
            </c:spPr>
            <c:extLst>
              <c:ext xmlns:c16="http://schemas.microsoft.com/office/drawing/2014/chart" uri="{C3380CC4-5D6E-409C-BE32-E72D297353CC}">
                <c16:uniqueId val="{00000004-B347-4C53-A11C-0FAF2EE70BA2}"/>
              </c:ext>
            </c:extLst>
          </c:dPt>
          <c:dPt>
            <c:idx val="3"/>
            <c:bubble3D val="0"/>
            <c:spPr>
              <a:solidFill>
                <a:srgbClr val="002060"/>
              </a:solidFill>
              <a:ln w="25400">
                <a:noFill/>
              </a:ln>
              <a:effectLst/>
              <a:sp3d/>
            </c:spPr>
            <c:extLst>
              <c:ext xmlns:c16="http://schemas.microsoft.com/office/drawing/2014/chart" uri="{C3380CC4-5D6E-409C-BE32-E72D297353CC}">
                <c16:uniqueId val="{00000002-B347-4C53-A11C-0FAF2EE70BA2}"/>
              </c:ext>
            </c:extLst>
          </c:dPt>
          <c:dPt>
            <c:idx val="4"/>
            <c:bubble3D val="0"/>
            <c:spPr>
              <a:solidFill>
                <a:srgbClr val="C3CBDF"/>
              </a:solidFill>
              <a:ln w="25400">
                <a:noFill/>
              </a:ln>
              <a:effectLst/>
              <a:sp3d/>
            </c:spPr>
            <c:extLst>
              <c:ext xmlns:c16="http://schemas.microsoft.com/office/drawing/2014/chart" uri="{C3380CC4-5D6E-409C-BE32-E72D297353CC}">
                <c16:uniqueId val="{00000005-B347-4C53-A11C-0FAF2EE70BA2}"/>
              </c:ext>
            </c:extLst>
          </c:dPt>
          <c:dLbls>
            <c:dLbl>
              <c:idx val="0"/>
              <c:layout>
                <c:manualLayout>
                  <c:x val="-0.23086564433737791"/>
                  <c:y val="-0.12697096218715354"/>
                </c:manualLayout>
              </c:layout>
              <c:tx>
                <c:rich>
                  <a:bodyPr/>
                  <a:lstStyle/>
                  <a:p>
                    <a:fld id="{B3CA518E-19EB-4CE9-81F2-A8F53C584F81}" type="VALUE">
                      <a:rPr lang="en-US">
                        <a:solidFill>
                          <a:schemeClr val="bg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47-4C53-A11C-0FAF2EE70BA2}"/>
                </c:ext>
              </c:extLst>
            </c:dLbl>
            <c:dLbl>
              <c:idx val="1"/>
              <c:layout>
                <c:manualLayout>
                  <c:x val="0.15990815583234269"/>
                  <c:y val="-0.1522388130115821"/>
                </c:manualLayout>
              </c:layout>
              <c:tx>
                <c:rich>
                  <a:bodyPr/>
                  <a:lstStyle/>
                  <a:p>
                    <a:fld id="{010B46DD-BA9C-412B-AAEA-4AEB12CBEFE9}" type="VALUE">
                      <a:rPr lang="en-US">
                        <a:solidFill>
                          <a:schemeClr val="bg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347-4C53-A11C-0FAF2EE70BA2}"/>
                </c:ext>
              </c:extLst>
            </c:dLbl>
            <c:dLbl>
              <c:idx val="2"/>
              <c:tx>
                <c:rich>
                  <a:bodyPr/>
                  <a:lstStyle/>
                  <a:p>
                    <a:fld id="{0D053825-F481-48E2-B60C-FC81C8375FC0}" type="VALUE">
                      <a:rPr lang="en-US">
                        <a:solidFill>
                          <a:schemeClr val="bg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347-4C53-A11C-0FAF2EE70BA2}"/>
                </c:ext>
              </c:extLst>
            </c:dLbl>
            <c:dLbl>
              <c:idx val="3"/>
              <c:layout>
                <c:manualLayout>
                  <c:x val="0"/>
                  <c:y val="-1.7974665628759469E-2"/>
                </c:manualLayout>
              </c:layout>
              <c:tx>
                <c:rich>
                  <a:bodyPr/>
                  <a:lstStyle/>
                  <a:p>
                    <a:fld id="{5F6674B2-CD15-496D-92AE-787F6BDE4A55}" type="VALUE">
                      <a:rPr lang="en-US">
                        <a:solidFill>
                          <a:schemeClr val="tx1">
                            <a:lumMod val="50000"/>
                            <a:lumOff val="50000"/>
                          </a:schemeClr>
                        </a:solidFill>
                      </a:rPr>
                      <a:pPr/>
                      <a:t>[WERT]</a:t>
                    </a:fld>
                    <a:endParaRPr lang="de-D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47-4C53-A11C-0FAF2EE70BA2}"/>
                </c:ext>
              </c:extLst>
            </c:dLbl>
            <c:dLbl>
              <c:idx val="4"/>
              <c:layout>
                <c:manualLayout>
                  <c:x val="6.1718531898411692E-2"/>
                  <c:y val="-2.2481541763970467E-2"/>
                </c:manualLayout>
              </c:layout>
              <c:tx>
                <c:rich>
                  <a:bodyPr/>
                  <a:lstStyle/>
                  <a:p>
                    <a:fld id="{5F1C274E-606A-4936-AECF-71244E11AEA1}" type="VALUE">
                      <a:rPr lang="en-US">
                        <a:solidFill>
                          <a:schemeClr val="tx1">
                            <a:lumMod val="50000"/>
                            <a:lumOff val="50000"/>
                          </a:schemeClr>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347-4C53-A11C-0FAF2EE70B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Tabelle1!$A$2:$A$6</c:f>
              <c:strCache>
                <c:ptCount val="5"/>
                <c:pt idx="0">
                  <c:v>KMU</c:v>
                </c:pt>
                <c:pt idx="1">
                  <c:v>F &amp; E</c:v>
                </c:pt>
                <c:pt idx="2">
                  <c:v>GU</c:v>
                </c:pt>
                <c:pt idx="3">
                  <c:v>sonstige</c:v>
                </c:pt>
                <c:pt idx="4">
                  <c:v>Start-Up</c:v>
                </c:pt>
              </c:strCache>
            </c:strRef>
          </c:cat>
          <c:val>
            <c:numRef>
              <c:f>Tabelle1!$B$2:$B$6</c:f>
              <c:numCache>
                <c:formatCode>0%</c:formatCode>
                <c:ptCount val="5"/>
                <c:pt idx="0">
                  <c:v>0.6</c:v>
                </c:pt>
                <c:pt idx="1">
                  <c:v>0.21</c:v>
                </c:pt>
                <c:pt idx="2">
                  <c:v>0.1</c:v>
                </c:pt>
                <c:pt idx="3">
                  <c:v>0.06</c:v>
                </c:pt>
                <c:pt idx="4">
                  <c:v>0.03</c:v>
                </c:pt>
              </c:numCache>
            </c:numRef>
          </c:val>
          <c:extLst>
            <c:ext xmlns:c16="http://schemas.microsoft.com/office/drawing/2014/chart" uri="{C3380CC4-5D6E-409C-BE32-E72D297353CC}">
              <c16:uniqueId val="{00000000-B347-4C53-A11C-0FAF2EE70BA2}"/>
            </c:ext>
          </c:extLst>
        </c:ser>
        <c:dLbls>
          <c:showLegendKey val="0"/>
          <c:showVal val="0"/>
          <c:showCatName val="0"/>
          <c:showSerName val="0"/>
          <c:showPercent val="0"/>
          <c:showBubbleSize val="0"/>
          <c:showLeaderLines val="0"/>
        </c:dLbls>
      </c:pie3D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de-DE"/>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de-DE"/>
          </a:p>
        </c:txPr>
      </c:legendEntry>
      <c:legendEntry>
        <c:idx val="2"/>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de-DE"/>
          </a:p>
        </c:txPr>
      </c:legendEntry>
      <c:legendEntry>
        <c:idx val="3"/>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de-DE"/>
          </a:p>
        </c:txPr>
      </c:legendEntry>
      <c:legendEntry>
        <c:idx val="4"/>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de-DE"/>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0.27721</cdr:x>
      <cdr:y>0.12497</cdr:y>
    </cdr:from>
    <cdr:to>
      <cdr:x>0.30139</cdr:x>
      <cdr:y>0.1831</cdr:y>
    </cdr:to>
    <cdr:cxnSp macro="">
      <cdr:nvCxnSpPr>
        <cdr:cNvPr id="3" name="Gerader Verbinder 2">
          <a:extLst xmlns:a="http://schemas.openxmlformats.org/drawingml/2006/main">
            <a:ext uri="{FF2B5EF4-FFF2-40B4-BE49-F238E27FC236}">
              <a16:creationId xmlns:a16="http://schemas.microsoft.com/office/drawing/2014/main" id="{99227713-C474-CD4C-D7A4-1567A18BD5EE}"/>
            </a:ext>
          </a:extLst>
        </cdr:cNvPr>
        <cdr:cNvCxnSpPr/>
      </cdr:nvCxnSpPr>
      <cdr:spPr>
        <a:xfrm xmlns:a="http://schemas.openxmlformats.org/drawingml/2006/main" flipH="1" flipV="1">
          <a:off x="1199507" y="264889"/>
          <a:ext cx="104633" cy="123211"/>
        </a:xfrm>
        <a:prstGeom xmlns:a="http://schemas.openxmlformats.org/drawingml/2006/main" prst="line">
          <a:avLst/>
        </a:prstGeom>
        <a:ln xmlns:a="http://schemas.openxmlformats.org/drawingml/2006/main" w="9525">
          <a:solidFill>
            <a:schemeClr val="tx1">
              <a:lumMod val="50000"/>
              <a:lumOff val="5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0.37804</cdr:x>
      <cdr:y>0.09876</cdr:y>
    </cdr:from>
    <cdr:to>
      <cdr:x>0.39075</cdr:x>
      <cdr:y>0.1831</cdr:y>
    </cdr:to>
    <cdr:cxnSp macro="">
      <cdr:nvCxnSpPr>
        <cdr:cNvPr id="5" name="Gerader Verbinder 4">
          <a:extLst xmlns:a="http://schemas.openxmlformats.org/drawingml/2006/main">
            <a:ext uri="{FF2B5EF4-FFF2-40B4-BE49-F238E27FC236}">
              <a16:creationId xmlns:a16="http://schemas.microsoft.com/office/drawing/2014/main" id="{4DBAA21C-B640-AEB4-A2A9-FA00C4E38C53}"/>
            </a:ext>
          </a:extLst>
        </cdr:cNvPr>
        <cdr:cNvCxnSpPr/>
      </cdr:nvCxnSpPr>
      <cdr:spPr>
        <a:xfrm xmlns:a="http://schemas.openxmlformats.org/drawingml/2006/main" flipV="1">
          <a:off x="1635803" y="209339"/>
          <a:ext cx="55023" cy="178761"/>
        </a:xfrm>
        <a:prstGeom xmlns:a="http://schemas.openxmlformats.org/drawingml/2006/main" prst="line">
          <a:avLst/>
        </a:prstGeom>
        <a:ln xmlns:a="http://schemas.openxmlformats.org/drawingml/2006/main" w="9525">
          <a:solidFill>
            <a:schemeClr val="tx1">
              <a:lumMod val="50000"/>
              <a:lumOff val="5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55F6A84-999D-5242-A5E6-AC04E3E2143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C13966E3-E6F7-7546-B80C-64B9AA105BB9}"/>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3F71867-CB78-AC4E-97FC-5E1703A70304}" type="datetimeFigureOut">
              <a:rPr lang="de-DE" smtClean="0"/>
              <a:t>18.04.23</a:t>
            </a:fld>
            <a:endParaRPr lang="de-DE"/>
          </a:p>
        </p:txBody>
      </p:sp>
      <p:sp>
        <p:nvSpPr>
          <p:cNvPr id="4" name="Fußzeilenplatzhalter 3">
            <a:extLst>
              <a:ext uri="{FF2B5EF4-FFF2-40B4-BE49-F238E27FC236}">
                <a16:creationId xmlns:a16="http://schemas.microsoft.com/office/drawing/2014/main" id="{4B24BE7F-BD3D-E148-BA17-05934CBA79B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E5CA077-C687-5941-A187-AE520AB674C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463B851-F1D1-784B-A9E9-10906D886FE5}" type="slidenum">
              <a:rPr lang="de-DE" smtClean="0"/>
              <a:t>‹Nr.›</a:t>
            </a:fld>
            <a:endParaRPr lang="de-DE"/>
          </a:p>
        </p:txBody>
      </p:sp>
    </p:spTree>
    <p:extLst>
      <p:ext uri="{BB962C8B-B14F-4D97-AF65-F5344CB8AC3E}">
        <p14:creationId xmlns:p14="http://schemas.microsoft.com/office/powerpoint/2010/main" val="1872800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6A15E05-3D72-C44C-8004-85D4A2D74F16}" type="datetimeFigureOut">
              <a:rPr lang="de-DE" smtClean="0"/>
              <a:t>18.04.23</a:t>
            </a:fld>
            <a:endParaRPr lang="de-DE"/>
          </a:p>
        </p:txBody>
      </p:sp>
      <p:sp>
        <p:nvSpPr>
          <p:cNvPr id="4" name="Folienbildplatzhalt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D903BBD-27FE-EF40-8EA0-CACD3309B982}" type="slidenum">
              <a:rPr lang="de-DE" smtClean="0"/>
              <a:t>‹Nr.›</a:t>
            </a:fld>
            <a:endParaRPr lang="de-DE"/>
          </a:p>
        </p:txBody>
      </p:sp>
    </p:spTree>
    <p:extLst>
      <p:ext uri="{BB962C8B-B14F-4D97-AF65-F5344CB8AC3E}">
        <p14:creationId xmlns:p14="http://schemas.microsoft.com/office/powerpoint/2010/main" val="942129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903BBD-27FE-EF40-8EA0-CACD3309B982}" type="slidenum">
              <a:rPr lang="de-DE" smtClean="0"/>
              <a:t>1</a:t>
            </a:fld>
            <a:endParaRPr lang="de-DE" dirty="0"/>
          </a:p>
        </p:txBody>
      </p:sp>
    </p:spTree>
    <p:extLst>
      <p:ext uri="{BB962C8B-B14F-4D97-AF65-F5344CB8AC3E}">
        <p14:creationId xmlns:p14="http://schemas.microsoft.com/office/powerpoint/2010/main" val="107473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dirty="0"/>
          </a:p>
        </p:txBody>
      </p:sp>
      <p:sp>
        <p:nvSpPr>
          <p:cNvPr id="4" name="Foliennummernplatzhalter 3"/>
          <p:cNvSpPr>
            <a:spLocks noGrp="1"/>
          </p:cNvSpPr>
          <p:nvPr>
            <p:ph type="sldNum" sz="quarter" idx="5"/>
          </p:nvPr>
        </p:nvSpPr>
        <p:spPr/>
        <p:txBody>
          <a:bodyPr/>
          <a:lstStyle/>
          <a:p>
            <a:fld id="{4D903BBD-27FE-EF40-8EA0-CACD3309B982}" type="slidenum">
              <a:rPr lang="de-DE" smtClean="0"/>
              <a:t>2</a:t>
            </a:fld>
            <a:endParaRPr lang="de-DE"/>
          </a:p>
        </p:txBody>
      </p:sp>
    </p:spTree>
    <p:extLst>
      <p:ext uri="{BB962C8B-B14F-4D97-AF65-F5344CB8AC3E}">
        <p14:creationId xmlns:p14="http://schemas.microsoft.com/office/powerpoint/2010/main" val="274575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Führendes Netzwerk für Hochleistungsverbundwerkstoffe: </a:t>
            </a:r>
            <a:r>
              <a:rPr lang="de-DE" sz="1200" dirty="0"/>
              <a:t>mit 350 Mitgliedern im deutschsprachigen Raum </a:t>
            </a:r>
          </a:p>
          <a:p>
            <a:pPr marL="285750" indent="-285750">
              <a:buFont typeface="Arial" panose="020B0604020202020204" pitchFamily="34" charset="0"/>
              <a:buChar char="•"/>
            </a:pPr>
            <a:r>
              <a:rPr lang="de-DE" sz="1200" b="1" dirty="0"/>
              <a:t>Austausch, Vernetzung und Information: </a:t>
            </a:r>
            <a:r>
              <a:rPr lang="de-DE" sz="1200" dirty="0"/>
              <a:t>40 Arbeitsgruppen, Veranstaltungen, Gemeinschaftsstände auf internationalen Fachmessen </a:t>
            </a:r>
          </a:p>
          <a:p>
            <a:pPr marL="285750" indent="-285750">
              <a:buFont typeface="Arial" panose="020B0604020202020204" pitchFamily="34" charset="0"/>
              <a:buChar char="•"/>
            </a:pPr>
            <a:r>
              <a:rPr lang="de-DE" sz="1200" b="1" dirty="0"/>
              <a:t>Brancheninformationen:</a:t>
            </a:r>
            <a:r>
              <a:rPr lang="de-DE" sz="1200" dirty="0"/>
              <a:t> Newsletter, Marktbericht, Informationsdatenbank für Mitglieder, CU </a:t>
            </a:r>
            <a:r>
              <a:rPr lang="de-DE" sz="1200" dirty="0" err="1"/>
              <a:t>reports</a:t>
            </a:r>
            <a:r>
              <a:rPr lang="de-DE" sz="1200" dirty="0"/>
              <a:t> und Veranstaltungen </a:t>
            </a:r>
          </a:p>
          <a:p>
            <a:pPr marL="285750" indent="-285750">
              <a:buFont typeface="Arial" panose="020B0604020202020204" pitchFamily="34" charset="0"/>
              <a:buChar char="•"/>
            </a:pPr>
            <a:r>
              <a:rPr lang="de-DE" sz="1200" b="1" dirty="0"/>
              <a:t>Entwicklungsprojekte:</a:t>
            </a:r>
            <a:r>
              <a:rPr lang="de-DE" sz="1200" dirty="0"/>
              <a:t> Vermittlung von Kooperationspartnern, AIF-Programm </a:t>
            </a:r>
          </a:p>
          <a:p>
            <a:pPr marL="285750" indent="-285750">
              <a:buFont typeface="Arial" panose="020B0604020202020204" pitchFamily="34" charset="0"/>
              <a:buChar char="•"/>
            </a:pPr>
            <a:r>
              <a:rPr lang="de-DE" sz="1200" b="1" dirty="0"/>
              <a:t>Plattformen für Mitglieder:</a:t>
            </a:r>
            <a:r>
              <a:rPr lang="de-DE" sz="1200" dirty="0"/>
              <a:t>  Gemeinschaftsstände, </a:t>
            </a:r>
            <a:r>
              <a:rPr lang="de-DE" sz="1200" dirty="0" err="1"/>
              <a:t>cu</a:t>
            </a:r>
            <a:r>
              <a:rPr lang="de-DE" sz="1200" dirty="0"/>
              <a:t> </a:t>
            </a:r>
            <a:r>
              <a:rPr lang="de-DE" sz="1200" dirty="0" err="1"/>
              <a:t>reports</a:t>
            </a:r>
            <a:r>
              <a:rPr lang="de-DE" sz="1200" dirty="0"/>
              <a:t>, Webseminar</a:t>
            </a:r>
          </a:p>
          <a:p>
            <a:pPr marL="285750" indent="-285750">
              <a:buFont typeface="Arial" panose="020B0604020202020204" pitchFamily="34" charset="0"/>
              <a:buChar char="•"/>
            </a:pPr>
            <a:r>
              <a:rPr lang="de-DE" sz="1200" b="1" dirty="0"/>
              <a:t>Internationalisierung:</a:t>
            </a:r>
            <a:r>
              <a:rPr lang="de-DE" sz="1200" dirty="0"/>
              <a:t> Auslandsvertretungen, Konferenzen, Reisen </a:t>
            </a:r>
          </a:p>
          <a:p>
            <a:pPr marL="285750" indent="-285750">
              <a:buFont typeface="Arial" panose="020B0604020202020204" pitchFamily="34" charset="0"/>
              <a:buChar char="•"/>
            </a:pPr>
            <a:r>
              <a:rPr lang="de-DE" sz="1200" b="1" dirty="0"/>
              <a:t>Personalunterstützung:</a:t>
            </a:r>
            <a:r>
              <a:rPr lang="de-DE" sz="1200" dirty="0"/>
              <a:t> Weiterbildungsprogramm, Personalsuche, SIAK (Personalentwicklung)</a:t>
            </a:r>
          </a:p>
          <a:p>
            <a:pPr marL="285750" indent="-285750">
              <a:buFont typeface="Arial" panose="020B0604020202020204" pitchFamily="34" charset="0"/>
              <a:buChar char="•"/>
            </a:pPr>
            <a:r>
              <a:rPr lang="de-DE" sz="1200" b="1" dirty="0"/>
              <a:t>Politik für Leichtbau: </a:t>
            </a:r>
            <a:r>
              <a:rPr lang="de-DE" sz="1200" dirty="0"/>
              <a:t>Hauptstadtbüro, Leichtbauprogramm </a:t>
            </a:r>
          </a:p>
          <a:p>
            <a:endParaRPr lang="de-DE" dirty="0"/>
          </a:p>
        </p:txBody>
      </p:sp>
      <p:sp>
        <p:nvSpPr>
          <p:cNvPr id="4" name="Foliennummernplatzhalter 3"/>
          <p:cNvSpPr>
            <a:spLocks noGrp="1"/>
          </p:cNvSpPr>
          <p:nvPr>
            <p:ph type="sldNum" sz="quarter" idx="5"/>
          </p:nvPr>
        </p:nvSpPr>
        <p:spPr/>
        <p:txBody>
          <a:bodyPr/>
          <a:lstStyle/>
          <a:p>
            <a:fld id="{4D903BBD-27FE-EF40-8EA0-CACD3309B982}" type="slidenum">
              <a:rPr lang="de-DE" smtClean="0"/>
              <a:t>4</a:t>
            </a:fld>
            <a:endParaRPr lang="de-DE"/>
          </a:p>
        </p:txBody>
      </p:sp>
    </p:spTree>
    <p:extLst>
      <p:ext uri="{BB962C8B-B14F-4D97-AF65-F5344CB8AC3E}">
        <p14:creationId xmlns:p14="http://schemas.microsoft.com/office/powerpoint/2010/main" val="389634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903BBD-27FE-EF40-8EA0-CACD3309B982}" type="slidenum">
              <a:rPr lang="de-DE" smtClean="0"/>
              <a:t>5</a:t>
            </a:fld>
            <a:endParaRPr lang="de-DE"/>
          </a:p>
        </p:txBody>
      </p:sp>
    </p:spTree>
    <p:extLst>
      <p:ext uri="{BB962C8B-B14F-4D97-AF65-F5344CB8AC3E}">
        <p14:creationId xmlns:p14="http://schemas.microsoft.com/office/powerpoint/2010/main" val="14051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903BBD-27FE-EF40-8EA0-CACD3309B982}" type="slidenum">
              <a:rPr lang="de-DE" smtClean="0"/>
              <a:t>6</a:t>
            </a:fld>
            <a:endParaRPr lang="de-DE"/>
          </a:p>
        </p:txBody>
      </p:sp>
    </p:spTree>
    <p:extLst>
      <p:ext uri="{BB962C8B-B14F-4D97-AF65-F5344CB8AC3E}">
        <p14:creationId xmlns:p14="http://schemas.microsoft.com/office/powerpoint/2010/main" val="906137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903BBD-27FE-EF40-8EA0-CACD3309B982}" type="slidenum">
              <a:rPr lang="de-DE" smtClean="0"/>
              <a:t>7</a:t>
            </a:fld>
            <a:endParaRPr lang="de-DE"/>
          </a:p>
        </p:txBody>
      </p:sp>
    </p:spTree>
    <p:extLst>
      <p:ext uri="{BB962C8B-B14F-4D97-AF65-F5344CB8AC3E}">
        <p14:creationId xmlns:p14="http://schemas.microsoft.com/office/powerpoint/2010/main" val="294671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dirty="0"/>
          </a:p>
        </p:txBody>
      </p:sp>
      <p:sp>
        <p:nvSpPr>
          <p:cNvPr id="4" name="Foliennummernplatzhalter 3"/>
          <p:cNvSpPr>
            <a:spLocks noGrp="1"/>
          </p:cNvSpPr>
          <p:nvPr>
            <p:ph type="sldNum" sz="quarter" idx="5"/>
          </p:nvPr>
        </p:nvSpPr>
        <p:spPr/>
        <p:txBody>
          <a:bodyPr/>
          <a:lstStyle/>
          <a:p>
            <a:fld id="{4D903BBD-27FE-EF40-8EA0-CACD3309B982}" type="slidenum">
              <a:rPr lang="de-DE" smtClean="0"/>
              <a:t>8</a:t>
            </a:fld>
            <a:endParaRPr lang="de-DE"/>
          </a:p>
        </p:txBody>
      </p:sp>
    </p:spTree>
    <p:extLst>
      <p:ext uri="{BB962C8B-B14F-4D97-AF65-F5344CB8AC3E}">
        <p14:creationId xmlns:p14="http://schemas.microsoft.com/office/powerpoint/2010/main" val="1747437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D3BCD15-18F9-4867-843A-B489FF50BABA}"/>
              </a:ext>
            </a:extLst>
          </p:cNvPr>
          <p:cNvPicPr>
            <a:picLocks noChangeAspect="1"/>
          </p:cNvPicPr>
          <p:nvPr userDrawn="1"/>
        </p:nvPicPr>
        <p:blipFill>
          <a:blip r:embed="rId2"/>
          <a:srcRect/>
          <a:stretch/>
        </p:blipFill>
        <p:spPr>
          <a:xfrm>
            <a:off x="0" y="0"/>
            <a:ext cx="9144000" cy="5143500"/>
          </a:xfrm>
          <a:prstGeom prst="rect">
            <a:avLst/>
          </a:prstGeom>
        </p:spPr>
      </p:pic>
      <p:sp>
        <p:nvSpPr>
          <p:cNvPr id="6" name="Datumsplatzhalter 1">
            <a:extLst>
              <a:ext uri="{FF2B5EF4-FFF2-40B4-BE49-F238E27FC236}">
                <a16:creationId xmlns:a16="http://schemas.microsoft.com/office/drawing/2014/main" id="{2527A3B5-B795-4322-BBFC-2D1B07C4921F}"/>
              </a:ext>
            </a:extLst>
          </p:cNvPr>
          <p:cNvSpPr>
            <a:spLocks noGrp="1"/>
          </p:cNvSpPr>
          <p:nvPr>
            <p:ph type="dt" sz="half" idx="10"/>
          </p:nvPr>
        </p:nvSpPr>
        <p:spPr>
          <a:xfrm>
            <a:off x="366796" y="4844716"/>
            <a:ext cx="4343400" cy="273844"/>
          </a:xfrm>
          <a:prstGeom prst="rect">
            <a:avLst/>
          </a:prstGeom>
        </p:spPr>
        <p:txBody>
          <a:bodyPr lIns="0" tIns="0" rIns="0" bIns="0"/>
          <a:lstStyle>
            <a:lvl1pPr>
              <a:defRPr>
                <a:solidFill>
                  <a:schemeClr val="bg1"/>
                </a:solidFill>
                <a:latin typeface="Arial" panose="020B0604020202020204" pitchFamily="34" charset="0"/>
                <a:cs typeface="Arial" panose="020B0604020202020204" pitchFamily="34" charset="0"/>
              </a:defRPr>
            </a:lvl1pPr>
          </a:lstStyle>
          <a:p>
            <a:pPr defTabSz="914400">
              <a:defRPr/>
            </a:pPr>
            <a:endParaRPr lang="de-DE" sz="1000" kern="0" cap="all" baseline="-25000" dirty="0"/>
          </a:p>
        </p:txBody>
      </p:sp>
      <p:sp>
        <p:nvSpPr>
          <p:cNvPr id="11" name="Rechteck 10">
            <a:extLst>
              <a:ext uri="{FF2B5EF4-FFF2-40B4-BE49-F238E27FC236}">
                <a16:creationId xmlns:a16="http://schemas.microsoft.com/office/drawing/2014/main" id="{F8DFA91D-44A6-4129-AFAE-C887A6A42C29}"/>
              </a:ext>
            </a:extLst>
          </p:cNvPr>
          <p:cNvSpPr/>
          <p:nvPr userDrawn="1"/>
        </p:nvSpPr>
        <p:spPr>
          <a:xfrm>
            <a:off x="-197" y="0"/>
            <a:ext cx="9144000" cy="5146834"/>
          </a:xfrm>
          <a:prstGeom prst="rect">
            <a:avLst/>
          </a:prstGeom>
          <a:gradFill flip="none" rotWithShape="1">
            <a:gsLst>
              <a:gs pos="10000">
                <a:srgbClr val="002B51">
                  <a:alpha val="85000"/>
                </a:srgbClr>
              </a:gs>
              <a:gs pos="85000">
                <a:srgbClr val="7F7F7F">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 name="Grafik 1">
            <a:extLst>
              <a:ext uri="{FF2B5EF4-FFF2-40B4-BE49-F238E27FC236}">
                <a16:creationId xmlns:a16="http://schemas.microsoft.com/office/drawing/2014/main" id="{919C695B-8712-AE53-53FF-B99D261AC43B}"/>
              </a:ext>
            </a:extLst>
          </p:cNvPr>
          <p:cNvPicPr>
            <a:picLocks noChangeAspect="1"/>
          </p:cNvPicPr>
          <p:nvPr userDrawn="1"/>
        </p:nvPicPr>
        <p:blipFill>
          <a:blip r:embed="rId3"/>
          <a:srcRect/>
          <a:stretch/>
        </p:blipFill>
        <p:spPr>
          <a:xfrm>
            <a:off x="964591" y="1800000"/>
            <a:ext cx="2682275" cy="1080000"/>
          </a:xfrm>
          <a:prstGeom prst="rect">
            <a:avLst/>
          </a:prstGeom>
        </p:spPr>
      </p:pic>
      <p:pic>
        <p:nvPicPr>
          <p:cNvPr id="4" name="Grafik 3">
            <a:extLst>
              <a:ext uri="{FF2B5EF4-FFF2-40B4-BE49-F238E27FC236}">
                <a16:creationId xmlns:a16="http://schemas.microsoft.com/office/drawing/2014/main" id="{DC3019E5-5F26-9457-9916-B7A53DEB7B24}"/>
              </a:ext>
            </a:extLst>
          </p:cNvPr>
          <p:cNvPicPr>
            <a:picLocks noChangeAspect="1"/>
          </p:cNvPicPr>
          <p:nvPr userDrawn="1"/>
        </p:nvPicPr>
        <p:blipFill>
          <a:blip r:embed="rId4"/>
          <a:stretch>
            <a:fillRect/>
          </a:stretch>
        </p:blipFill>
        <p:spPr>
          <a:xfrm>
            <a:off x="4349890" y="1800000"/>
            <a:ext cx="3829519" cy="1080000"/>
          </a:xfrm>
          <a:prstGeom prst="rect">
            <a:avLst/>
          </a:prstGeom>
        </p:spPr>
      </p:pic>
    </p:spTree>
    <p:extLst>
      <p:ext uri="{BB962C8B-B14F-4D97-AF65-F5344CB8AC3E}">
        <p14:creationId xmlns:p14="http://schemas.microsoft.com/office/powerpoint/2010/main" val="15728884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ohne Fußzeile">
    <p:spTree>
      <p:nvGrpSpPr>
        <p:cNvPr id="1" name=""/>
        <p:cNvGrpSpPr/>
        <p:nvPr/>
      </p:nvGrpSpPr>
      <p:grpSpPr>
        <a:xfrm>
          <a:off x="0" y="0"/>
          <a:ext cx="0" cy="0"/>
          <a:chOff x="0" y="0"/>
          <a:chExt cx="0" cy="0"/>
        </a:xfrm>
      </p:grpSpPr>
      <p:sp>
        <p:nvSpPr>
          <p:cNvPr id="24" name="Textfeld 23">
            <a:extLst>
              <a:ext uri="{FF2B5EF4-FFF2-40B4-BE49-F238E27FC236}">
                <a16:creationId xmlns:a16="http://schemas.microsoft.com/office/drawing/2014/main" id="{8E342D6C-0B3C-43C0-9B0A-7288CE440006}"/>
              </a:ext>
            </a:extLst>
          </p:cNvPr>
          <p:cNvSpPr txBox="1"/>
          <p:nvPr userDrawn="1"/>
        </p:nvSpPr>
        <p:spPr>
          <a:xfrm>
            <a:off x="9270702" y="803821"/>
            <a:ext cx="1211158" cy="230832"/>
          </a:xfrm>
          <a:prstGeom prst="rect">
            <a:avLst/>
          </a:prstGeom>
          <a:solidFill>
            <a:srgbClr val="E94E24"/>
          </a:solidFill>
        </p:spPr>
        <p:txBody>
          <a:bodyPr wrap="square" rtlCol="0">
            <a:spAutoFit/>
          </a:bodyPr>
          <a:lstStyle/>
          <a:p>
            <a:pPr algn="ctr"/>
            <a:r>
              <a:rPr lang="de-DE" sz="900" dirty="0">
                <a:solidFill>
                  <a:schemeClr val="bg2"/>
                </a:solidFill>
              </a:rPr>
              <a:t>Rot: 233/78/36</a:t>
            </a:r>
          </a:p>
        </p:txBody>
      </p:sp>
      <p:sp>
        <p:nvSpPr>
          <p:cNvPr id="26" name="Textfeld 25">
            <a:extLst>
              <a:ext uri="{FF2B5EF4-FFF2-40B4-BE49-F238E27FC236}">
                <a16:creationId xmlns:a16="http://schemas.microsoft.com/office/drawing/2014/main" id="{48236FC1-8B16-4249-A258-7BC7730F212A}"/>
              </a:ext>
            </a:extLst>
          </p:cNvPr>
          <p:cNvSpPr txBox="1"/>
          <p:nvPr userDrawn="1"/>
        </p:nvSpPr>
        <p:spPr>
          <a:xfrm>
            <a:off x="9270702" y="1135448"/>
            <a:ext cx="1211158" cy="230832"/>
          </a:xfrm>
          <a:prstGeom prst="rect">
            <a:avLst/>
          </a:prstGeom>
          <a:solidFill>
            <a:srgbClr val="002B51"/>
          </a:solidFill>
        </p:spPr>
        <p:txBody>
          <a:bodyPr wrap="square" rtlCol="0">
            <a:spAutoFit/>
          </a:bodyPr>
          <a:lstStyle/>
          <a:p>
            <a:pPr algn="ctr"/>
            <a:r>
              <a:rPr lang="de-DE" sz="900" dirty="0">
                <a:solidFill>
                  <a:schemeClr val="bg2"/>
                </a:solidFill>
              </a:rPr>
              <a:t>Blau: 0/43/81</a:t>
            </a:r>
          </a:p>
        </p:txBody>
      </p:sp>
      <p:sp>
        <p:nvSpPr>
          <p:cNvPr id="28" name="Textfeld 27">
            <a:extLst>
              <a:ext uri="{FF2B5EF4-FFF2-40B4-BE49-F238E27FC236}">
                <a16:creationId xmlns:a16="http://schemas.microsoft.com/office/drawing/2014/main" id="{15AE5429-D10A-48AE-8815-760F76ED8AE8}"/>
              </a:ext>
            </a:extLst>
          </p:cNvPr>
          <p:cNvSpPr txBox="1"/>
          <p:nvPr userDrawn="1"/>
        </p:nvSpPr>
        <p:spPr>
          <a:xfrm>
            <a:off x="9270702" y="1467075"/>
            <a:ext cx="1211158" cy="230832"/>
          </a:xfrm>
          <a:prstGeom prst="rect">
            <a:avLst/>
          </a:prstGeom>
          <a:solidFill>
            <a:srgbClr val="008F97"/>
          </a:solidFill>
        </p:spPr>
        <p:txBody>
          <a:bodyPr wrap="square" rtlCol="0">
            <a:spAutoFit/>
          </a:bodyPr>
          <a:lstStyle/>
          <a:p>
            <a:pPr algn="ctr"/>
            <a:r>
              <a:rPr lang="de-DE" sz="900" dirty="0">
                <a:solidFill>
                  <a:schemeClr val="bg2"/>
                </a:solidFill>
              </a:rPr>
              <a:t>Türkis: 0/143/151</a:t>
            </a:r>
          </a:p>
        </p:txBody>
      </p:sp>
      <p:sp>
        <p:nvSpPr>
          <p:cNvPr id="30" name="Textfeld 29">
            <a:extLst>
              <a:ext uri="{FF2B5EF4-FFF2-40B4-BE49-F238E27FC236}">
                <a16:creationId xmlns:a16="http://schemas.microsoft.com/office/drawing/2014/main" id="{460DF98A-C6DB-483C-9C71-7B0A2ACFF749}"/>
              </a:ext>
            </a:extLst>
          </p:cNvPr>
          <p:cNvSpPr txBox="1"/>
          <p:nvPr userDrawn="1"/>
        </p:nvSpPr>
        <p:spPr>
          <a:xfrm>
            <a:off x="9270701" y="1798702"/>
            <a:ext cx="1211159" cy="230832"/>
          </a:xfrm>
          <a:prstGeom prst="rect">
            <a:avLst/>
          </a:prstGeom>
          <a:solidFill>
            <a:srgbClr val="4E6C86"/>
          </a:solidFill>
        </p:spPr>
        <p:txBody>
          <a:bodyPr wrap="square" rtlCol="0">
            <a:spAutoFit/>
          </a:bodyPr>
          <a:lstStyle/>
          <a:p>
            <a:pPr algn="ctr"/>
            <a:r>
              <a:rPr lang="de-DE" sz="900" dirty="0">
                <a:solidFill>
                  <a:schemeClr val="bg2"/>
                </a:solidFill>
              </a:rPr>
              <a:t>Blau2: 78/108/134</a:t>
            </a:r>
          </a:p>
        </p:txBody>
      </p:sp>
      <p:sp>
        <p:nvSpPr>
          <p:cNvPr id="32" name="Textfeld 31">
            <a:extLst>
              <a:ext uri="{FF2B5EF4-FFF2-40B4-BE49-F238E27FC236}">
                <a16:creationId xmlns:a16="http://schemas.microsoft.com/office/drawing/2014/main" id="{8D63385D-BC80-4D88-986E-82A8DE9FB4DC}"/>
              </a:ext>
            </a:extLst>
          </p:cNvPr>
          <p:cNvSpPr txBox="1"/>
          <p:nvPr userDrawn="1"/>
        </p:nvSpPr>
        <p:spPr>
          <a:xfrm>
            <a:off x="9270699" y="2130329"/>
            <a:ext cx="1211161" cy="230832"/>
          </a:xfrm>
          <a:prstGeom prst="rect">
            <a:avLst/>
          </a:prstGeom>
          <a:solidFill>
            <a:srgbClr val="8096A9"/>
          </a:solidFill>
        </p:spPr>
        <p:txBody>
          <a:bodyPr wrap="square" rtlCol="0">
            <a:spAutoFit/>
          </a:bodyPr>
          <a:lstStyle/>
          <a:p>
            <a:pPr algn="ctr"/>
            <a:r>
              <a:rPr lang="de-DE" sz="900" dirty="0">
                <a:solidFill>
                  <a:schemeClr val="bg2"/>
                </a:solidFill>
              </a:rPr>
              <a:t>Blau3: 128/150/169</a:t>
            </a:r>
          </a:p>
        </p:txBody>
      </p:sp>
      <p:sp>
        <p:nvSpPr>
          <p:cNvPr id="34" name="Textfeld 33">
            <a:extLst>
              <a:ext uri="{FF2B5EF4-FFF2-40B4-BE49-F238E27FC236}">
                <a16:creationId xmlns:a16="http://schemas.microsoft.com/office/drawing/2014/main" id="{9A4C8386-B307-49C9-A12E-E407BE087D9D}"/>
              </a:ext>
            </a:extLst>
          </p:cNvPr>
          <p:cNvSpPr txBox="1"/>
          <p:nvPr userDrawn="1"/>
        </p:nvSpPr>
        <p:spPr>
          <a:xfrm>
            <a:off x="9270691" y="2456334"/>
            <a:ext cx="1211160" cy="230832"/>
          </a:xfrm>
          <a:prstGeom prst="rect">
            <a:avLst/>
          </a:prstGeom>
          <a:solidFill>
            <a:srgbClr val="4A4A49"/>
          </a:solidFill>
        </p:spPr>
        <p:txBody>
          <a:bodyPr wrap="square" rtlCol="0">
            <a:spAutoFit/>
          </a:bodyPr>
          <a:lstStyle/>
          <a:p>
            <a:pPr algn="ctr"/>
            <a:r>
              <a:rPr lang="de-DE" sz="900" dirty="0">
                <a:solidFill>
                  <a:schemeClr val="bg2"/>
                </a:solidFill>
              </a:rPr>
              <a:t>Grau1: 74/74/73</a:t>
            </a:r>
          </a:p>
        </p:txBody>
      </p:sp>
      <p:sp>
        <p:nvSpPr>
          <p:cNvPr id="36" name="Textfeld 35">
            <a:extLst>
              <a:ext uri="{FF2B5EF4-FFF2-40B4-BE49-F238E27FC236}">
                <a16:creationId xmlns:a16="http://schemas.microsoft.com/office/drawing/2014/main" id="{DE054A24-1CFD-4424-B650-41B2D5980CE7}"/>
              </a:ext>
            </a:extLst>
          </p:cNvPr>
          <p:cNvSpPr txBox="1"/>
          <p:nvPr userDrawn="1"/>
        </p:nvSpPr>
        <p:spPr>
          <a:xfrm>
            <a:off x="9270698" y="2793583"/>
            <a:ext cx="1211161" cy="230832"/>
          </a:xfrm>
          <a:prstGeom prst="rect">
            <a:avLst/>
          </a:prstGeom>
          <a:solidFill>
            <a:srgbClr val="7F7F7F"/>
          </a:solidFill>
        </p:spPr>
        <p:txBody>
          <a:bodyPr wrap="square" rtlCol="0">
            <a:spAutoFit/>
          </a:bodyPr>
          <a:lstStyle/>
          <a:p>
            <a:pPr algn="ctr"/>
            <a:r>
              <a:rPr lang="de-DE" sz="900" dirty="0">
                <a:solidFill>
                  <a:schemeClr val="bg2"/>
                </a:solidFill>
              </a:rPr>
              <a:t>Grau2: 127/127/127</a:t>
            </a:r>
          </a:p>
        </p:txBody>
      </p:sp>
      <p:sp>
        <p:nvSpPr>
          <p:cNvPr id="38" name="Textfeld 37">
            <a:extLst>
              <a:ext uri="{FF2B5EF4-FFF2-40B4-BE49-F238E27FC236}">
                <a16:creationId xmlns:a16="http://schemas.microsoft.com/office/drawing/2014/main" id="{54821693-3E7B-450D-857A-09F4B88AAD36}"/>
              </a:ext>
            </a:extLst>
          </p:cNvPr>
          <p:cNvSpPr txBox="1"/>
          <p:nvPr userDrawn="1"/>
        </p:nvSpPr>
        <p:spPr>
          <a:xfrm>
            <a:off x="9270697" y="3125210"/>
            <a:ext cx="1211161" cy="230832"/>
          </a:xfrm>
          <a:prstGeom prst="rect">
            <a:avLst/>
          </a:prstGeom>
          <a:solidFill>
            <a:srgbClr val="BFBFBF"/>
          </a:solidFill>
        </p:spPr>
        <p:txBody>
          <a:bodyPr wrap="square" rtlCol="0">
            <a:spAutoFit/>
          </a:bodyPr>
          <a:lstStyle/>
          <a:p>
            <a:pPr algn="ctr"/>
            <a:r>
              <a:rPr lang="de-DE" sz="900" dirty="0">
                <a:solidFill>
                  <a:schemeClr val="tx1"/>
                </a:solidFill>
              </a:rPr>
              <a:t>Grau3: 191/191/191</a:t>
            </a:r>
          </a:p>
        </p:txBody>
      </p:sp>
      <p:sp>
        <p:nvSpPr>
          <p:cNvPr id="40" name="Textfeld 39">
            <a:extLst>
              <a:ext uri="{FF2B5EF4-FFF2-40B4-BE49-F238E27FC236}">
                <a16:creationId xmlns:a16="http://schemas.microsoft.com/office/drawing/2014/main" id="{F88DD111-6EAF-4DB9-8080-2B039B2D74B3}"/>
              </a:ext>
            </a:extLst>
          </p:cNvPr>
          <p:cNvSpPr txBox="1"/>
          <p:nvPr userDrawn="1"/>
        </p:nvSpPr>
        <p:spPr>
          <a:xfrm>
            <a:off x="9270696" y="3463048"/>
            <a:ext cx="1211161" cy="230832"/>
          </a:xfrm>
          <a:prstGeom prst="rect">
            <a:avLst/>
          </a:prstGeom>
          <a:solidFill>
            <a:srgbClr val="D6D6D6"/>
          </a:solidFill>
        </p:spPr>
        <p:txBody>
          <a:bodyPr wrap="square" rtlCol="0">
            <a:spAutoFit/>
          </a:bodyPr>
          <a:lstStyle/>
          <a:p>
            <a:pPr algn="ctr"/>
            <a:r>
              <a:rPr lang="de-DE" sz="900" dirty="0">
                <a:solidFill>
                  <a:schemeClr val="tx1"/>
                </a:solidFill>
              </a:rPr>
              <a:t>Grau4: 214/214/214</a:t>
            </a:r>
          </a:p>
        </p:txBody>
      </p:sp>
      <p:pic>
        <p:nvPicPr>
          <p:cNvPr id="2" name="Grafik 1">
            <a:extLst>
              <a:ext uri="{FF2B5EF4-FFF2-40B4-BE49-F238E27FC236}">
                <a16:creationId xmlns:a16="http://schemas.microsoft.com/office/drawing/2014/main" id="{4EFC9BB8-C0D0-43AB-B5E4-B29532FC25A6}"/>
              </a:ext>
            </a:extLst>
          </p:cNvPr>
          <p:cNvPicPr>
            <a:picLocks noChangeAspect="1"/>
          </p:cNvPicPr>
          <p:nvPr userDrawn="1"/>
        </p:nvPicPr>
        <p:blipFill>
          <a:blip r:embed="rId2"/>
          <a:srcRect/>
          <a:stretch/>
        </p:blipFill>
        <p:spPr>
          <a:xfrm>
            <a:off x="7441833" y="268288"/>
            <a:ext cx="1341137" cy="540000"/>
          </a:xfrm>
          <a:prstGeom prst="rect">
            <a:avLst/>
          </a:prstGeom>
        </p:spPr>
      </p:pic>
      <p:sp>
        <p:nvSpPr>
          <p:cNvPr id="4" name="Textfeld 6">
            <a:extLst>
              <a:ext uri="{FF2B5EF4-FFF2-40B4-BE49-F238E27FC236}">
                <a16:creationId xmlns:a16="http://schemas.microsoft.com/office/drawing/2014/main" id="{05C814EF-9952-4906-91AD-3EDEADF05BE7}"/>
              </a:ext>
            </a:extLst>
          </p:cNvPr>
          <p:cNvSpPr txBox="1"/>
          <p:nvPr userDrawn="1"/>
        </p:nvSpPr>
        <p:spPr>
          <a:xfrm>
            <a:off x="9270696" y="50484"/>
            <a:ext cx="1211155" cy="646331"/>
          </a:xfrm>
          <a:prstGeom prst="rect">
            <a:avLst/>
          </a:prstGeom>
          <a:solidFill>
            <a:schemeClr val="bg1"/>
          </a:solidFill>
          <a:ln>
            <a:noFill/>
          </a:ln>
        </p:spPr>
        <p:txBody>
          <a:bodyPr wrap="squar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900" dirty="0">
                <a:solidFill>
                  <a:schemeClr val="tx1"/>
                </a:solidFill>
              </a:rPr>
              <a:t>Schriftart: Arial</a:t>
            </a:r>
            <a:br>
              <a:rPr lang="de-DE" sz="900" dirty="0">
                <a:solidFill>
                  <a:schemeClr val="tx1"/>
                </a:solidFill>
              </a:rPr>
            </a:br>
            <a:r>
              <a:rPr lang="de-DE" sz="900" dirty="0">
                <a:solidFill>
                  <a:schemeClr val="tx1"/>
                </a:solidFill>
              </a:rPr>
              <a:t>Größe Normal: 16pt</a:t>
            </a:r>
          </a:p>
          <a:p>
            <a:pPr algn="l"/>
            <a:r>
              <a:rPr lang="de-DE" sz="900" dirty="0">
                <a:solidFill>
                  <a:schemeClr val="tx1"/>
                </a:solidFill>
              </a:rPr>
              <a:t>Größe Klein: 12pt</a:t>
            </a:r>
          </a:p>
          <a:p>
            <a:pPr algn="l"/>
            <a:r>
              <a:rPr lang="de-DE" sz="900" dirty="0">
                <a:solidFill>
                  <a:schemeClr val="tx1"/>
                </a:solidFill>
              </a:rPr>
              <a:t>Größe Klein 2: 8pt</a:t>
            </a:r>
          </a:p>
        </p:txBody>
      </p:sp>
      <p:pic>
        <p:nvPicPr>
          <p:cNvPr id="3" name="Grafik 2">
            <a:extLst>
              <a:ext uri="{FF2B5EF4-FFF2-40B4-BE49-F238E27FC236}">
                <a16:creationId xmlns:a16="http://schemas.microsoft.com/office/drawing/2014/main" id="{2E3BAD59-5585-7665-CAC5-97723AFDE6A0}"/>
              </a:ext>
            </a:extLst>
          </p:cNvPr>
          <p:cNvPicPr>
            <a:picLocks noChangeAspect="1"/>
          </p:cNvPicPr>
          <p:nvPr userDrawn="1"/>
        </p:nvPicPr>
        <p:blipFill>
          <a:blip r:embed="rId3"/>
          <a:stretch>
            <a:fillRect/>
          </a:stretch>
        </p:blipFill>
        <p:spPr>
          <a:xfrm>
            <a:off x="5390184" y="263821"/>
            <a:ext cx="1914760" cy="540000"/>
          </a:xfrm>
          <a:prstGeom prst="rect">
            <a:avLst/>
          </a:prstGeom>
        </p:spPr>
      </p:pic>
    </p:spTree>
  </p:cSld>
  <p:clrMapOvr>
    <a:masterClrMapping/>
  </p:clrMapOvr>
  <p:extLst>
    <p:ext uri="{DCECCB84-F9BA-43D5-87BE-67443E8EF086}">
      <p15:sldGuideLst xmlns:p15="http://schemas.microsoft.com/office/powerpoint/2012/main">
        <p15:guide id="1" pos="2880" userDrawn="1">
          <p15:clr>
            <a:srgbClr val="FBAE40"/>
          </p15:clr>
        </p15:guide>
        <p15:guide id="2" orient="horz" pos="1280" userDrawn="1">
          <p15:clr>
            <a:srgbClr val="FBAE40"/>
          </p15:clr>
        </p15:guide>
        <p15:guide id="3" orient="horz" pos="46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Titel">
    <p:bg>
      <p:bgPr>
        <a:solidFill>
          <a:schemeClr val="bg1"/>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5720D1A-0CD2-4574-882D-E6530BAEB201}"/>
              </a:ext>
            </a:extLst>
          </p:cNvPr>
          <p:cNvPicPr>
            <a:picLocks noChangeAspect="1"/>
          </p:cNvPicPr>
          <p:nvPr userDrawn="1"/>
        </p:nvPicPr>
        <p:blipFill>
          <a:blip r:embed="rId2"/>
          <a:srcRect/>
          <a:stretch/>
        </p:blipFill>
        <p:spPr>
          <a:xfrm>
            <a:off x="0" y="0"/>
            <a:ext cx="9144000" cy="5143500"/>
          </a:xfrm>
          <a:prstGeom prst="rect">
            <a:avLst/>
          </a:prstGeom>
        </p:spPr>
      </p:pic>
      <p:sp>
        <p:nvSpPr>
          <p:cNvPr id="12" name="Rechteck 11">
            <a:extLst>
              <a:ext uri="{FF2B5EF4-FFF2-40B4-BE49-F238E27FC236}">
                <a16:creationId xmlns:a16="http://schemas.microsoft.com/office/drawing/2014/main" id="{8C4B5641-26D7-4086-AE7C-7285E0AC3596}"/>
              </a:ext>
            </a:extLst>
          </p:cNvPr>
          <p:cNvSpPr/>
          <p:nvPr userDrawn="1"/>
        </p:nvSpPr>
        <p:spPr>
          <a:xfrm>
            <a:off x="-197" y="0"/>
            <a:ext cx="9144000" cy="5140303"/>
          </a:xfrm>
          <a:prstGeom prst="rect">
            <a:avLst/>
          </a:prstGeom>
          <a:gradFill flip="none" rotWithShape="1">
            <a:gsLst>
              <a:gs pos="10000">
                <a:srgbClr val="002B51">
                  <a:alpha val="85000"/>
                </a:srgbClr>
              </a:gs>
              <a:gs pos="85000">
                <a:srgbClr val="7F7F7F">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Textplatzhalter 26">
            <a:extLst>
              <a:ext uri="{FF2B5EF4-FFF2-40B4-BE49-F238E27FC236}">
                <a16:creationId xmlns:a16="http://schemas.microsoft.com/office/drawing/2014/main" id="{AD3A0FCC-421F-8A49-8C38-AD805140A1C7}"/>
              </a:ext>
            </a:extLst>
          </p:cNvPr>
          <p:cNvSpPr>
            <a:spLocks noGrp="1"/>
          </p:cNvSpPr>
          <p:nvPr>
            <p:ph type="body" sz="quarter" idx="11" hasCustomPrompt="1"/>
          </p:nvPr>
        </p:nvSpPr>
        <p:spPr>
          <a:xfrm>
            <a:off x="-7862" y="4266335"/>
            <a:ext cx="9144000" cy="584777"/>
          </a:xfrm>
          <a:prstGeom prst="rect">
            <a:avLst/>
          </a:prstGeom>
        </p:spPr>
        <p:txBody>
          <a:bodyPr>
            <a:noAutofit/>
          </a:bodyPr>
          <a:lstStyle>
            <a:lvl1pPr marL="0" indent="0" algn="ctr">
              <a:buFontTx/>
              <a:buNone/>
              <a:defRPr sz="1400" cap="small" spc="300" baseline="0">
                <a:solidFill>
                  <a:schemeClr val="bg1"/>
                </a:solidFill>
              </a:defRPr>
            </a:lvl1pPr>
          </a:lstStyle>
          <a:p>
            <a:r>
              <a:rPr lang="de-DE" dirty="0"/>
              <a:t>Name, Netzwerk </a:t>
            </a:r>
          </a:p>
          <a:p>
            <a:r>
              <a:rPr lang="de-DE" dirty="0"/>
              <a:t>Ort, 30. Juli 2020</a:t>
            </a:r>
          </a:p>
        </p:txBody>
      </p:sp>
      <p:pic>
        <p:nvPicPr>
          <p:cNvPr id="3" name="Grafik 2">
            <a:extLst>
              <a:ext uri="{FF2B5EF4-FFF2-40B4-BE49-F238E27FC236}">
                <a16:creationId xmlns:a16="http://schemas.microsoft.com/office/drawing/2014/main" id="{6317F9C2-D661-473F-99FA-08B6E819019E}"/>
              </a:ext>
            </a:extLst>
          </p:cNvPr>
          <p:cNvPicPr>
            <a:picLocks noChangeAspect="1"/>
          </p:cNvPicPr>
          <p:nvPr userDrawn="1"/>
        </p:nvPicPr>
        <p:blipFill>
          <a:blip r:embed="rId3"/>
          <a:srcRect/>
          <a:stretch/>
        </p:blipFill>
        <p:spPr>
          <a:xfrm>
            <a:off x="964591" y="1800000"/>
            <a:ext cx="2682275" cy="1080000"/>
          </a:xfrm>
          <a:prstGeom prst="rect">
            <a:avLst/>
          </a:prstGeom>
        </p:spPr>
      </p:pic>
      <p:pic>
        <p:nvPicPr>
          <p:cNvPr id="5" name="Grafik 4">
            <a:extLst>
              <a:ext uri="{FF2B5EF4-FFF2-40B4-BE49-F238E27FC236}">
                <a16:creationId xmlns:a16="http://schemas.microsoft.com/office/drawing/2014/main" id="{B0CF6865-02CC-0388-5479-EA078D0C4754}"/>
              </a:ext>
            </a:extLst>
          </p:cNvPr>
          <p:cNvPicPr>
            <a:picLocks noChangeAspect="1"/>
          </p:cNvPicPr>
          <p:nvPr userDrawn="1"/>
        </p:nvPicPr>
        <p:blipFill>
          <a:blip r:embed="rId4"/>
          <a:stretch>
            <a:fillRect/>
          </a:stretch>
        </p:blipFill>
        <p:spPr>
          <a:xfrm>
            <a:off x="4349890" y="1800000"/>
            <a:ext cx="3829519" cy="1080000"/>
          </a:xfrm>
          <a:prstGeom prst="rect">
            <a:avLst/>
          </a:prstGeom>
        </p:spPr>
      </p:pic>
    </p:spTree>
    <p:extLst>
      <p:ext uri="{BB962C8B-B14F-4D97-AF65-F5344CB8AC3E}">
        <p14:creationId xmlns:p14="http://schemas.microsoft.com/office/powerpoint/2010/main" val="10982646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122B404-9162-441D-AFBD-CB2E3EA0DBCE}"/>
              </a:ext>
            </a:extLst>
          </p:cNvPr>
          <p:cNvPicPr>
            <a:picLocks noChangeAspect="1"/>
          </p:cNvPicPr>
          <p:nvPr userDrawn="1"/>
        </p:nvPicPr>
        <p:blipFill>
          <a:blip r:embed="rId2"/>
          <a:srcRect/>
          <a:stretch/>
        </p:blipFill>
        <p:spPr>
          <a:xfrm>
            <a:off x="0" y="0"/>
            <a:ext cx="9144000" cy="5143500"/>
          </a:xfrm>
          <a:prstGeom prst="rect">
            <a:avLst/>
          </a:prstGeom>
        </p:spPr>
      </p:pic>
      <p:sp>
        <p:nvSpPr>
          <p:cNvPr id="3" name="Rechteck 2">
            <a:extLst>
              <a:ext uri="{FF2B5EF4-FFF2-40B4-BE49-F238E27FC236}">
                <a16:creationId xmlns:a16="http://schemas.microsoft.com/office/drawing/2014/main" id="{2459B1BE-5135-40FB-BAEC-0E6A3ADD470C}"/>
              </a:ext>
            </a:extLst>
          </p:cNvPr>
          <p:cNvSpPr/>
          <p:nvPr userDrawn="1"/>
        </p:nvSpPr>
        <p:spPr>
          <a:xfrm>
            <a:off x="-197" y="0"/>
            <a:ext cx="9144000" cy="5139215"/>
          </a:xfrm>
          <a:prstGeom prst="rect">
            <a:avLst/>
          </a:prstGeom>
          <a:gradFill flip="none" rotWithShape="1">
            <a:gsLst>
              <a:gs pos="10000">
                <a:srgbClr val="002B51">
                  <a:alpha val="85000"/>
                </a:srgbClr>
              </a:gs>
              <a:gs pos="85000">
                <a:srgbClr val="7F7F7F">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1">
            <a:extLst>
              <a:ext uri="{FF2B5EF4-FFF2-40B4-BE49-F238E27FC236}">
                <a16:creationId xmlns:a16="http://schemas.microsoft.com/office/drawing/2014/main" id="{B2CC9252-DD46-E542-B28D-52593C2BED9B}"/>
              </a:ext>
            </a:extLst>
          </p:cNvPr>
          <p:cNvSpPr>
            <a:spLocks noGrp="1"/>
          </p:cNvSpPr>
          <p:nvPr>
            <p:ph type="ctrTitle" hasCustomPrompt="1"/>
          </p:nvPr>
        </p:nvSpPr>
        <p:spPr>
          <a:xfrm>
            <a:off x="152400" y="1921090"/>
            <a:ext cx="8808608" cy="1102519"/>
          </a:xfrm>
          <a:prstGeom prst="rect">
            <a:avLst/>
          </a:prstGeom>
        </p:spPr>
        <p:txBody>
          <a:bodyPr>
            <a:noAutofit/>
          </a:bodyPr>
          <a:lstStyle>
            <a:lvl1pPr algn="ctr">
              <a:defRPr sz="3200" cap="small" baseline="0">
                <a:solidFill>
                  <a:schemeClr val="bg1"/>
                </a:solidFill>
              </a:defRPr>
            </a:lvl1pPr>
          </a:lstStyle>
          <a:p>
            <a:r>
              <a:rPr lang="de-DE" dirty="0"/>
              <a:t>Start/Titel 32pt</a:t>
            </a:r>
          </a:p>
        </p:txBody>
      </p:sp>
      <p:sp>
        <p:nvSpPr>
          <p:cNvPr id="7" name="Datumsplatzhalter 1">
            <a:extLst>
              <a:ext uri="{FF2B5EF4-FFF2-40B4-BE49-F238E27FC236}">
                <a16:creationId xmlns:a16="http://schemas.microsoft.com/office/drawing/2014/main" id="{3AEDD714-CFF4-4741-B94C-6A949352AD79}"/>
              </a:ext>
            </a:extLst>
          </p:cNvPr>
          <p:cNvSpPr>
            <a:spLocks noGrp="1"/>
          </p:cNvSpPr>
          <p:nvPr>
            <p:ph type="dt" sz="half" idx="10"/>
          </p:nvPr>
        </p:nvSpPr>
        <p:spPr>
          <a:xfrm>
            <a:off x="366796" y="4844716"/>
            <a:ext cx="4343400" cy="273844"/>
          </a:xfrm>
          <a:prstGeom prst="rect">
            <a:avLst/>
          </a:prstGeom>
        </p:spPr>
        <p:txBody>
          <a:bodyPr lIns="0" tIns="0" rIns="0" bIns="0"/>
          <a:lstStyle>
            <a:lvl1pPr>
              <a:defRPr sz="800" cap="none">
                <a:solidFill>
                  <a:schemeClr val="bg1"/>
                </a:solidFill>
                <a:latin typeface="Arial" panose="020B0604020202020204" pitchFamily="34" charset="0"/>
                <a:cs typeface="Arial" panose="020B0604020202020204" pitchFamily="34" charset="0"/>
              </a:defRPr>
            </a:lvl1pPr>
          </a:lstStyle>
          <a:p>
            <a:pPr defTabSz="914400">
              <a:defRPr/>
            </a:pPr>
            <a:endParaRPr lang="de-DE" kern="0" baseline="-25000" dirty="0"/>
          </a:p>
        </p:txBody>
      </p:sp>
      <p:pic>
        <p:nvPicPr>
          <p:cNvPr id="6" name="Grafik 5">
            <a:extLst>
              <a:ext uri="{FF2B5EF4-FFF2-40B4-BE49-F238E27FC236}">
                <a16:creationId xmlns:a16="http://schemas.microsoft.com/office/drawing/2014/main" id="{C67D2E51-93E5-4AF5-9451-0DC90BD2202E}"/>
              </a:ext>
            </a:extLst>
          </p:cNvPr>
          <p:cNvPicPr>
            <a:picLocks noChangeAspect="1"/>
          </p:cNvPicPr>
          <p:nvPr userDrawn="1"/>
        </p:nvPicPr>
        <p:blipFill>
          <a:blip r:embed="rId3"/>
          <a:srcRect/>
          <a:stretch/>
        </p:blipFill>
        <p:spPr>
          <a:xfrm>
            <a:off x="7444088" y="268288"/>
            <a:ext cx="1341137" cy="540000"/>
          </a:xfrm>
          <a:prstGeom prst="rect">
            <a:avLst/>
          </a:prstGeom>
        </p:spPr>
      </p:pic>
      <p:pic>
        <p:nvPicPr>
          <p:cNvPr id="8" name="Grafik 7">
            <a:extLst>
              <a:ext uri="{FF2B5EF4-FFF2-40B4-BE49-F238E27FC236}">
                <a16:creationId xmlns:a16="http://schemas.microsoft.com/office/drawing/2014/main" id="{28BF8009-5EAF-6AC9-CD4B-D47E01FAFB81}"/>
              </a:ext>
            </a:extLst>
          </p:cNvPr>
          <p:cNvPicPr>
            <a:picLocks noChangeAspect="1"/>
          </p:cNvPicPr>
          <p:nvPr userDrawn="1"/>
        </p:nvPicPr>
        <p:blipFill>
          <a:blip r:embed="rId4"/>
          <a:stretch>
            <a:fillRect/>
          </a:stretch>
        </p:blipFill>
        <p:spPr>
          <a:xfrm>
            <a:off x="5390184" y="268288"/>
            <a:ext cx="1914760" cy="540000"/>
          </a:xfrm>
          <a:prstGeom prst="rect">
            <a:avLst/>
          </a:prstGeom>
        </p:spPr>
      </p:pic>
    </p:spTree>
    <p:extLst>
      <p:ext uri="{BB962C8B-B14F-4D97-AF65-F5344CB8AC3E}">
        <p14:creationId xmlns:p14="http://schemas.microsoft.com/office/powerpoint/2010/main" val="11939046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tro: Text">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30670FB-6CEA-4990-B71C-35AF557CBEFE}"/>
              </a:ext>
            </a:extLst>
          </p:cNvPr>
          <p:cNvPicPr>
            <a:picLocks noChangeAspect="1"/>
          </p:cNvPicPr>
          <p:nvPr userDrawn="1"/>
        </p:nvPicPr>
        <p:blipFill>
          <a:blip r:embed="rId2"/>
          <a:srcRect/>
          <a:stretch/>
        </p:blipFill>
        <p:spPr>
          <a:xfrm>
            <a:off x="0" y="0"/>
            <a:ext cx="9144000" cy="5143500"/>
          </a:xfrm>
          <a:prstGeom prst="rect">
            <a:avLst/>
          </a:prstGeom>
        </p:spPr>
      </p:pic>
      <p:sp>
        <p:nvSpPr>
          <p:cNvPr id="6" name="Rechteck 5">
            <a:extLst>
              <a:ext uri="{FF2B5EF4-FFF2-40B4-BE49-F238E27FC236}">
                <a16:creationId xmlns:a16="http://schemas.microsoft.com/office/drawing/2014/main" id="{F6E3D229-201E-4511-AB01-A7B626F70C6D}"/>
              </a:ext>
            </a:extLst>
          </p:cNvPr>
          <p:cNvSpPr/>
          <p:nvPr userDrawn="1"/>
        </p:nvSpPr>
        <p:spPr>
          <a:xfrm>
            <a:off x="-197" y="1"/>
            <a:ext cx="9144000" cy="5143024"/>
          </a:xfrm>
          <a:prstGeom prst="rect">
            <a:avLst/>
          </a:prstGeom>
          <a:gradFill flip="none" rotWithShape="1">
            <a:gsLst>
              <a:gs pos="10000">
                <a:srgbClr val="002B51">
                  <a:alpha val="85000"/>
                </a:srgbClr>
              </a:gs>
              <a:gs pos="85000">
                <a:srgbClr val="7F7F7F">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1">
            <a:extLst>
              <a:ext uri="{FF2B5EF4-FFF2-40B4-BE49-F238E27FC236}">
                <a16:creationId xmlns:a16="http://schemas.microsoft.com/office/drawing/2014/main" id="{B2CC9252-DD46-E542-B28D-52593C2BED9B}"/>
              </a:ext>
            </a:extLst>
          </p:cNvPr>
          <p:cNvSpPr>
            <a:spLocks noGrp="1"/>
          </p:cNvSpPr>
          <p:nvPr>
            <p:ph type="ctrTitle" hasCustomPrompt="1"/>
          </p:nvPr>
        </p:nvSpPr>
        <p:spPr>
          <a:xfrm>
            <a:off x="152400" y="1921090"/>
            <a:ext cx="8808610" cy="1102519"/>
          </a:xfrm>
          <a:prstGeom prst="rect">
            <a:avLst/>
          </a:prstGeom>
        </p:spPr>
        <p:txBody>
          <a:bodyPr>
            <a:noAutofit/>
          </a:bodyPr>
          <a:lstStyle>
            <a:lvl1pPr algn="ctr">
              <a:defRPr sz="3200" cap="small" baseline="0">
                <a:solidFill>
                  <a:schemeClr val="bg1"/>
                </a:solidFill>
              </a:defRPr>
            </a:lvl1pPr>
          </a:lstStyle>
          <a:p>
            <a:r>
              <a:rPr lang="de-DE" dirty="0"/>
              <a:t>Text</a:t>
            </a:r>
          </a:p>
        </p:txBody>
      </p:sp>
      <p:sp>
        <p:nvSpPr>
          <p:cNvPr id="7" name="Datumsplatzhalter 1">
            <a:extLst>
              <a:ext uri="{FF2B5EF4-FFF2-40B4-BE49-F238E27FC236}">
                <a16:creationId xmlns:a16="http://schemas.microsoft.com/office/drawing/2014/main" id="{A963CCBF-D913-4F81-8706-C068593CD4D5}"/>
              </a:ext>
            </a:extLst>
          </p:cNvPr>
          <p:cNvSpPr>
            <a:spLocks noGrp="1"/>
          </p:cNvSpPr>
          <p:nvPr>
            <p:ph type="dt" sz="half" idx="10"/>
          </p:nvPr>
        </p:nvSpPr>
        <p:spPr>
          <a:xfrm>
            <a:off x="366796" y="4844716"/>
            <a:ext cx="4343400" cy="273844"/>
          </a:xfrm>
          <a:prstGeom prst="rect">
            <a:avLst/>
          </a:prstGeom>
        </p:spPr>
        <p:txBody>
          <a:bodyPr lIns="0" tIns="0" rIns="0" bIns="0"/>
          <a:lstStyle>
            <a:lvl1pPr>
              <a:defRPr sz="800" cap="none">
                <a:solidFill>
                  <a:schemeClr val="bg1"/>
                </a:solidFill>
                <a:latin typeface="Arial" panose="020B0604020202020204" pitchFamily="34" charset="0"/>
                <a:cs typeface="Arial" panose="020B0604020202020204" pitchFamily="34" charset="0"/>
              </a:defRPr>
            </a:lvl1pPr>
          </a:lstStyle>
          <a:p>
            <a:pPr defTabSz="914400">
              <a:defRPr/>
            </a:pPr>
            <a:endParaRPr lang="de-DE" kern="0" baseline="-25000" dirty="0"/>
          </a:p>
        </p:txBody>
      </p:sp>
      <p:pic>
        <p:nvPicPr>
          <p:cNvPr id="3" name="Grafik 2">
            <a:extLst>
              <a:ext uri="{FF2B5EF4-FFF2-40B4-BE49-F238E27FC236}">
                <a16:creationId xmlns:a16="http://schemas.microsoft.com/office/drawing/2014/main" id="{6191E6AB-3E70-4F88-9AD4-C1EFE7313477}"/>
              </a:ext>
            </a:extLst>
          </p:cNvPr>
          <p:cNvPicPr>
            <a:picLocks noChangeAspect="1"/>
          </p:cNvPicPr>
          <p:nvPr userDrawn="1"/>
        </p:nvPicPr>
        <p:blipFill>
          <a:blip r:embed="rId3"/>
          <a:srcRect/>
          <a:stretch/>
        </p:blipFill>
        <p:spPr>
          <a:xfrm>
            <a:off x="7444088" y="268288"/>
            <a:ext cx="1341137" cy="540000"/>
          </a:xfrm>
          <a:prstGeom prst="rect">
            <a:avLst/>
          </a:prstGeom>
        </p:spPr>
      </p:pic>
      <p:pic>
        <p:nvPicPr>
          <p:cNvPr id="2" name="Grafik 1">
            <a:extLst>
              <a:ext uri="{FF2B5EF4-FFF2-40B4-BE49-F238E27FC236}">
                <a16:creationId xmlns:a16="http://schemas.microsoft.com/office/drawing/2014/main" id="{5B3F4771-2286-03D3-A4CE-0331A0B5D606}"/>
              </a:ext>
            </a:extLst>
          </p:cNvPr>
          <p:cNvPicPr>
            <a:picLocks noChangeAspect="1"/>
          </p:cNvPicPr>
          <p:nvPr userDrawn="1"/>
        </p:nvPicPr>
        <p:blipFill>
          <a:blip r:embed="rId4"/>
          <a:stretch>
            <a:fillRect/>
          </a:stretch>
        </p:blipFill>
        <p:spPr>
          <a:xfrm>
            <a:off x="5390184" y="268288"/>
            <a:ext cx="1914760" cy="540000"/>
          </a:xfrm>
          <a:prstGeom prst="rect">
            <a:avLst/>
          </a:prstGeom>
        </p:spPr>
      </p:pic>
    </p:spTree>
    <p:extLst>
      <p:ext uri="{BB962C8B-B14F-4D97-AF65-F5344CB8AC3E}">
        <p14:creationId xmlns:p14="http://schemas.microsoft.com/office/powerpoint/2010/main" val="428852921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Zwischenfolie weiß">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a:prstGeom prst="rect">
            <a:avLst/>
          </a:prstGeom>
        </p:spPr>
        <p:txBody>
          <a:bodyPr/>
          <a:lstStyle>
            <a:lvl1pPr algn="ctr">
              <a:defRPr sz="3200" cap="none" baseline="0">
                <a:solidFill>
                  <a:srgbClr val="002B51"/>
                </a:solidFill>
              </a:defRPr>
            </a:lvl1pPr>
          </a:lstStyle>
          <a:p>
            <a:r>
              <a:rPr lang="de-DE" dirty="0"/>
              <a:t>Start / Titel 32pt</a:t>
            </a:r>
          </a:p>
        </p:txBody>
      </p:sp>
      <p:sp>
        <p:nvSpPr>
          <p:cNvPr id="3" name="Untertitel 2"/>
          <p:cNvSpPr>
            <a:spLocks noGrp="1"/>
          </p:cNvSpPr>
          <p:nvPr>
            <p:ph type="subTitle" idx="1" hasCustomPrompt="1"/>
          </p:nvPr>
        </p:nvSpPr>
        <p:spPr>
          <a:xfrm>
            <a:off x="1371600" y="2914650"/>
            <a:ext cx="6400800" cy="1314450"/>
          </a:xfrm>
          <a:prstGeom prst="rect">
            <a:avLst/>
          </a:prstGeom>
        </p:spPr>
        <p:txBody>
          <a:bodyPr>
            <a:noAutofit/>
          </a:bodyPr>
          <a:lstStyle>
            <a:lvl1pPr marL="0" indent="0" algn="ctr">
              <a:buNone/>
              <a:defRPr sz="2200" cap="none" spc="3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Untertitel 22 </a:t>
            </a:r>
            <a:r>
              <a:rPr lang="de-DE" dirty="0" err="1"/>
              <a:t>pt</a:t>
            </a:r>
            <a:endParaRPr lang="de-DE" dirty="0"/>
          </a:p>
        </p:txBody>
      </p:sp>
      <p:sp>
        <p:nvSpPr>
          <p:cNvPr id="4" name="Textfeld 3">
            <a:extLst>
              <a:ext uri="{FF2B5EF4-FFF2-40B4-BE49-F238E27FC236}">
                <a16:creationId xmlns:a16="http://schemas.microsoft.com/office/drawing/2014/main" id="{11ABA0AB-DB63-469A-9639-0A6C7D69D1D6}"/>
              </a:ext>
            </a:extLst>
          </p:cNvPr>
          <p:cNvSpPr txBox="1"/>
          <p:nvPr userDrawn="1"/>
        </p:nvSpPr>
        <p:spPr>
          <a:xfrm>
            <a:off x="8090369" y="4841114"/>
            <a:ext cx="692601" cy="123111"/>
          </a:xfrm>
          <a:prstGeom prst="rect">
            <a:avLst/>
          </a:prstGeom>
          <a:noFill/>
        </p:spPr>
        <p:txBody>
          <a:bodyPr wrap="square" lIns="0" tIns="0" rIns="0" bIns="0" rtlCol="0">
            <a:spAutoFit/>
          </a:bodyPr>
          <a:lstStyle/>
          <a:p>
            <a:pPr algn="r"/>
            <a:fld id="{C105A1D9-8080-F24A-A359-F01889A06317}" type="slidenum">
              <a:rPr lang="de-DE" sz="800" smtClean="0">
                <a:solidFill>
                  <a:srgbClr val="002B51"/>
                </a:solidFill>
                <a:latin typeface="Arial" panose="020B0604020202020204" pitchFamily="34" charset="0"/>
                <a:cs typeface="Arial" panose="020B0604020202020204" pitchFamily="34" charset="0"/>
              </a:rPr>
              <a:pPr algn="r"/>
              <a:t>‹Nr.›</a:t>
            </a:fld>
            <a:endParaRPr lang="de-DE" sz="800" dirty="0">
              <a:solidFill>
                <a:srgbClr val="002B51"/>
              </a:solidFill>
              <a:latin typeface="Arial" panose="020B0604020202020204" pitchFamily="34" charset="0"/>
              <a:cs typeface="Arial" panose="020B0604020202020204" pitchFamily="34" charset="0"/>
            </a:endParaRPr>
          </a:p>
        </p:txBody>
      </p:sp>
      <p:sp>
        <p:nvSpPr>
          <p:cNvPr id="8" name="Fußzeilenplatzhalter 3">
            <a:extLst>
              <a:ext uri="{FF2B5EF4-FFF2-40B4-BE49-F238E27FC236}">
                <a16:creationId xmlns:a16="http://schemas.microsoft.com/office/drawing/2014/main" id="{76A4FC64-F647-40BA-8E2A-B2B97EFC6646}"/>
              </a:ext>
            </a:extLst>
          </p:cNvPr>
          <p:cNvSpPr>
            <a:spLocks noGrp="1"/>
          </p:cNvSpPr>
          <p:nvPr>
            <p:ph type="ftr" sz="quarter" idx="10"/>
          </p:nvPr>
        </p:nvSpPr>
        <p:spPr>
          <a:xfrm>
            <a:off x="369051" y="4842901"/>
            <a:ext cx="7857675" cy="121324"/>
          </a:xfrm>
          <a:prstGeom prst="rect">
            <a:avLst/>
          </a:prstGeom>
        </p:spPr>
        <p:txBody>
          <a:bodyPr/>
          <a:lstStyle>
            <a:lvl1pPr>
              <a:defRPr sz="800" cap="none">
                <a:solidFill>
                  <a:srgbClr val="002B51"/>
                </a:solidFill>
              </a:defRPr>
            </a:lvl1pPr>
          </a:lstStyle>
          <a:p>
            <a:pPr defTabSz="914400">
              <a:defRPr/>
            </a:pPr>
            <a:r>
              <a:rPr lang="de-DE" kern="0" dirty="0"/>
              <a:t>24. Juli 2020 | Titel Präsentation | Name</a:t>
            </a:r>
          </a:p>
        </p:txBody>
      </p:sp>
      <p:sp>
        <p:nvSpPr>
          <p:cNvPr id="9" name="Textfeld 8">
            <a:extLst>
              <a:ext uri="{FF2B5EF4-FFF2-40B4-BE49-F238E27FC236}">
                <a16:creationId xmlns:a16="http://schemas.microsoft.com/office/drawing/2014/main" id="{91674A05-581C-4A84-A7BB-92D1C5702F03}"/>
              </a:ext>
            </a:extLst>
          </p:cNvPr>
          <p:cNvSpPr txBox="1"/>
          <p:nvPr userDrawn="1"/>
        </p:nvSpPr>
        <p:spPr>
          <a:xfrm>
            <a:off x="9270702" y="803821"/>
            <a:ext cx="1211158" cy="230832"/>
          </a:xfrm>
          <a:prstGeom prst="rect">
            <a:avLst/>
          </a:prstGeom>
          <a:solidFill>
            <a:srgbClr val="E94E24"/>
          </a:solidFill>
        </p:spPr>
        <p:txBody>
          <a:bodyPr wrap="square" rtlCol="0">
            <a:spAutoFit/>
          </a:bodyPr>
          <a:lstStyle/>
          <a:p>
            <a:pPr algn="ctr"/>
            <a:r>
              <a:rPr lang="de-DE" sz="900" dirty="0">
                <a:solidFill>
                  <a:schemeClr val="bg2"/>
                </a:solidFill>
              </a:rPr>
              <a:t>Rot: 233/78/36</a:t>
            </a:r>
          </a:p>
        </p:txBody>
      </p:sp>
      <p:sp>
        <p:nvSpPr>
          <p:cNvPr id="11" name="Textfeld 10">
            <a:extLst>
              <a:ext uri="{FF2B5EF4-FFF2-40B4-BE49-F238E27FC236}">
                <a16:creationId xmlns:a16="http://schemas.microsoft.com/office/drawing/2014/main" id="{20768828-7DCD-4F15-AA1B-291B2E808A13}"/>
              </a:ext>
            </a:extLst>
          </p:cNvPr>
          <p:cNvSpPr txBox="1"/>
          <p:nvPr userDrawn="1"/>
        </p:nvSpPr>
        <p:spPr>
          <a:xfrm>
            <a:off x="9270702" y="1135448"/>
            <a:ext cx="1211158" cy="230832"/>
          </a:xfrm>
          <a:prstGeom prst="rect">
            <a:avLst/>
          </a:prstGeom>
          <a:solidFill>
            <a:srgbClr val="002B51"/>
          </a:solidFill>
        </p:spPr>
        <p:txBody>
          <a:bodyPr wrap="square" rtlCol="0">
            <a:spAutoFit/>
          </a:bodyPr>
          <a:lstStyle/>
          <a:p>
            <a:pPr algn="ctr"/>
            <a:r>
              <a:rPr lang="de-DE" sz="900" dirty="0">
                <a:solidFill>
                  <a:schemeClr val="bg2"/>
                </a:solidFill>
              </a:rPr>
              <a:t>Blau: 0/43/81</a:t>
            </a:r>
          </a:p>
        </p:txBody>
      </p:sp>
      <p:sp>
        <p:nvSpPr>
          <p:cNvPr id="13" name="Textfeld 12">
            <a:extLst>
              <a:ext uri="{FF2B5EF4-FFF2-40B4-BE49-F238E27FC236}">
                <a16:creationId xmlns:a16="http://schemas.microsoft.com/office/drawing/2014/main" id="{6D1CDD0E-D984-46B4-A89A-A305F509DB66}"/>
              </a:ext>
            </a:extLst>
          </p:cNvPr>
          <p:cNvSpPr txBox="1"/>
          <p:nvPr userDrawn="1"/>
        </p:nvSpPr>
        <p:spPr>
          <a:xfrm>
            <a:off x="9270702" y="1467075"/>
            <a:ext cx="1211158" cy="230832"/>
          </a:xfrm>
          <a:prstGeom prst="rect">
            <a:avLst/>
          </a:prstGeom>
          <a:solidFill>
            <a:srgbClr val="008F97"/>
          </a:solidFill>
        </p:spPr>
        <p:txBody>
          <a:bodyPr wrap="square" rtlCol="0">
            <a:spAutoFit/>
          </a:bodyPr>
          <a:lstStyle/>
          <a:p>
            <a:pPr algn="ctr"/>
            <a:r>
              <a:rPr lang="de-DE" sz="900" dirty="0">
                <a:solidFill>
                  <a:schemeClr val="bg2"/>
                </a:solidFill>
              </a:rPr>
              <a:t>Türkis: 0/143/151</a:t>
            </a:r>
          </a:p>
        </p:txBody>
      </p:sp>
      <p:sp>
        <p:nvSpPr>
          <p:cNvPr id="15" name="Textfeld 14">
            <a:extLst>
              <a:ext uri="{FF2B5EF4-FFF2-40B4-BE49-F238E27FC236}">
                <a16:creationId xmlns:a16="http://schemas.microsoft.com/office/drawing/2014/main" id="{1C0FF79B-2923-4A5B-A696-CE4F39695FA6}"/>
              </a:ext>
            </a:extLst>
          </p:cNvPr>
          <p:cNvSpPr txBox="1"/>
          <p:nvPr userDrawn="1"/>
        </p:nvSpPr>
        <p:spPr>
          <a:xfrm>
            <a:off x="9270701" y="1798702"/>
            <a:ext cx="1211159" cy="230832"/>
          </a:xfrm>
          <a:prstGeom prst="rect">
            <a:avLst/>
          </a:prstGeom>
          <a:solidFill>
            <a:srgbClr val="4E6C86"/>
          </a:solidFill>
        </p:spPr>
        <p:txBody>
          <a:bodyPr wrap="square" rtlCol="0">
            <a:spAutoFit/>
          </a:bodyPr>
          <a:lstStyle/>
          <a:p>
            <a:pPr algn="ctr"/>
            <a:r>
              <a:rPr lang="de-DE" sz="900" dirty="0">
                <a:solidFill>
                  <a:schemeClr val="bg2"/>
                </a:solidFill>
              </a:rPr>
              <a:t>Blau2: 78/108/134</a:t>
            </a:r>
          </a:p>
        </p:txBody>
      </p:sp>
      <p:sp>
        <p:nvSpPr>
          <p:cNvPr id="28" name="Textfeld 27">
            <a:extLst>
              <a:ext uri="{FF2B5EF4-FFF2-40B4-BE49-F238E27FC236}">
                <a16:creationId xmlns:a16="http://schemas.microsoft.com/office/drawing/2014/main" id="{E0FD6138-A266-486A-B472-69E55116B408}"/>
              </a:ext>
            </a:extLst>
          </p:cNvPr>
          <p:cNvSpPr txBox="1"/>
          <p:nvPr userDrawn="1"/>
        </p:nvSpPr>
        <p:spPr>
          <a:xfrm>
            <a:off x="9270699" y="2130329"/>
            <a:ext cx="1211161" cy="230832"/>
          </a:xfrm>
          <a:prstGeom prst="rect">
            <a:avLst/>
          </a:prstGeom>
          <a:solidFill>
            <a:srgbClr val="8096A9"/>
          </a:solidFill>
        </p:spPr>
        <p:txBody>
          <a:bodyPr wrap="square" rtlCol="0">
            <a:spAutoFit/>
          </a:bodyPr>
          <a:lstStyle/>
          <a:p>
            <a:pPr algn="ctr"/>
            <a:r>
              <a:rPr lang="de-DE" sz="900" dirty="0">
                <a:solidFill>
                  <a:schemeClr val="bg2"/>
                </a:solidFill>
              </a:rPr>
              <a:t>Blau3: 128/150/169</a:t>
            </a:r>
          </a:p>
        </p:txBody>
      </p:sp>
      <p:sp>
        <p:nvSpPr>
          <p:cNvPr id="30" name="Textfeld 29">
            <a:extLst>
              <a:ext uri="{FF2B5EF4-FFF2-40B4-BE49-F238E27FC236}">
                <a16:creationId xmlns:a16="http://schemas.microsoft.com/office/drawing/2014/main" id="{CDD8D9A9-670C-49A1-A767-3FB1F0375E0D}"/>
              </a:ext>
            </a:extLst>
          </p:cNvPr>
          <p:cNvSpPr txBox="1"/>
          <p:nvPr userDrawn="1"/>
        </p:nvSpPr>
        <p:spPr>
          <a:xfrm>
            <a:off x="9270699" y="2456334"/>
            <a:ext cx="1211160" cy="230832"/>
          </a:xfrm>
          <a:prstGeom prst="rect">
            <a:avLst/>
          </a:prstGeom>
          <a:solidFill>
            <a:srgbClr val="4A4A49"/>
          </a:solidFill>
        </p:spPr>
        <p:txBody>
          <a:bodyPr wrap="square" rtlCol="0">
            <a:spAutoFit/>
          </a:bodyPr>
          <a:lstStyle/>
          <a:p>
            <a:pPr algn="ctr"/>
            <a:r>
              <a:rPr lang="de-DE" sz="900" dirty="0">
                <a:solidFill>
                  <a:schemeClr val="bg2"/>
                </a:solidFill>
              </a:rPr>
              <a:t>Grau1: 74/74/73</a:t>
            </a:r>
          </a:p>
        </p:txBody>
      </p:sp>
      <p:sp>
        <p:nvSpPr>
          <p:cNvPr id="32" name="Textfeld 31">
            <a:extLst>
              <a:ext uri="{FF2B5EF4-FFF2-40B4-BE49-F238E27FC236}">
                <a16:creationId xmlns:a16="http://schemas.microsoft.com/office/drawing/2014/main" id="{BC37598A-6D18-4ECA-86AD-5BFE850864B5}"/>
              </a:ext>
            </a:extLst>
          </p:cNvPr>
          <p:cNvSpPr txBox="1"/>
          <p:nvPr userDrawn="1"/>
        </p:nvSpPr>
        <p:spPr>
          <a:xfrm>
            <a:off x="9270698" y="2793583"/>
            <a:ext cx="1211161" cy="230832"/>
          </a:xfrm>
          <a:prstGeom prst="rect">
            <a:avLst/>
          </a:prstGeom>
          <a:solidFill>
            <a:srgbClr val="7F7F7F"/>
          </a:solidFill>
        </p:spPr>
        <p:txBody>
          <a:bodyPr wrap="square" rtlCol="0">
            <a:spAutoFit/>
          </a:bodyPr>
          <a:lstStyle/>
          <a:p>
            <a:pPr algn="ctr"/>
            <a:r>
              <a:rPr lang="de-DE" sz="900" dirty="0">
                <a:solidFill>
                  <a:schemeClr val="bg2"/>
                </a:solidFill>
              </a:rPr>
              <a:t>Grau2: 127/127/127</a:t>
            </a:r>
          </a:p>
        </p:txBody>
      </p:sp>
      <p:sp>
        <p:nvSpPr>
          <p:cNvPr id="34" name="Textfeld 33">
            <a:extLst>
              <a:ext uri="{FF2B5EF4-FFF2-40B4-BE49-F238E27FC236}">
                <a16:creationId xmlns:a16="http://schemas.microsoft.com/office/drawing/2014/main" id="{CD0A9E30-4940-4AF7-B8E1-C0253EB7DC76}"/>
              </a:ext>
            </a:extLst>
          </p:cNvPr>
          <p:cNvSpPr txBox="1"/>
          <p:nvPr userDrawn="1"/>
        </p:nvSpPr>
        <p:spPr>
          <a:xfrm>
            <a:off x="9270697" y="3125210"/>
            <a:ext cx="1211161" cy="230832"/>
          </a:xfrm>
          <a:prstGeom prst="rect">
            <a:avLst/>
          </a:prstGeom>
          <a:solidFill>
            <a:srgbClr val="BFBFBF"/>
          </a:solidFill>
        </p:spPr>
        <p:txBody>
          <a:bodyPr wrap="square" rtlCol="0">
            <a:spAutoFit/>
          </a:bodyPr>
          <a:lstStyle/>
          <a:p>
            <a:pPr algn="ctr"/>
            <a:r>
              <a:rPr lang="de-DE" sz="900" dirty="0">
                <a:solidFill>
                  <a:schemeClr val="tx1"/>
                </a:solidFill>
              </a:rPr>
              <a:t>Grau3: 191/191/191</a:t>
            </a:r>
          </a:p>
        </p:txBody>
      </p:sp>
      <p:sp>
        <p:nvSpPr>
          <p:cNvPr id="36" name="Textfeld 35">
            <a:extLst>
              <a:ext uri="{FF2B5EF4-FFF2-40B4-BE49-F238E27FC236}">
                <a16:creationId xmlns:a16="http://schemas.microsoft.com/office/drawing/2014/main" id="{780179B1-557F-4195-9FD7-E8B03B1B02C6}"/>
              </a:ext>
            </a:extLst>
          </p:cNvPr>
          <p:cNvSpPr txBox="1"/>
          <p:nvPr userDrawn="1"/>
        </p:nvSpPr>
        <p:spPr>
          <a:xfrm>
            <a:off x="9270696" y="3463048"/>
            <a:ext cx="1211161" cy="230832"/>
          </a:xfrm>
          <a:prstGeom prst="rect">
            <a:avLst/>
          </a:prstGeom>
          <a:solidFill>
            <a:srgbClr val="D6D6D6"/>
          </a:solidFill>
        </p:spPr>
        <p:txBody>
          <a:bodyPr wrap="square" rtlCol="0">
            <a:spAutoFit/>
          </a:bodyPr>
          <a:lstStyle/>
          <a:p>
            <a:pPr algn="ctr"/>
            <a:r>
              <a:rPr lang="de-DE" sz="900" dirty="0">
                <a:solidFill>
                  <a:schemeClr val="tx1"/>
                </a:solidFill>
              </a:rPr>
              <a:t>Grau4: 214/214/214</a:t>
            </a:r>
          </a:p>
        </p:txBody>
      </p:sp>
      <p:pic>
        <p:nvPicPr>
          <p:cNvPr id="6" name="Grafik 5">
            <a:extLst>
              <a:ext uri="{FF2B5EF4-FFF2-40B4-BE49-F238E27FC236}">
                <a16:creationId xmlns:a16="http://schemas.microsoft.com/office/drawing/2014/main" id="{983C2B95-610B-4B0B-ADD7-898C64B59B8F}"/>
              </a:ext>
            </a:extLst>
          </p:cNvPr>
          <p:cNvPicPr>
            <a:picLocks noChangeAspect="1"/>
          </p:cNvPicPr>
          <p:nvPr userDrawn="1"/>
        </p:nvPicPr>
        <p:blipFill>
          <a:blip r:embed="rId2"/>
          <a:srcRect/>
          <a:stretch/>
        </p:blipFill>
        <p:spPr>
          <a:xfrm>
            <a:off x="7441833" y="268288"/>
            <a:ext cx="1341137" cy="540000"/>
          </a:xfrm>
          <a:prstGeom prst="rect">
            <a:avLst/>
          </a:prstGeom>
        </p:spPr>
      </p:pic>
      <p:sp>
        <p:nvSpPr>
          <p:cNvPr id="17" name="Textfeld 6">
            <a:extLst>
              <a:ext uri="{FF2B5EF4-FFF2-40B4-BE49-F238E27FC236}">
                <a16:creationId xmlns:a16="http://schemas.microsoft.com/office/drawing/2014/main" id="{C2ED6057-2F12-46C6-8AEC-BE9D44BF0B75}"/>
              </a:ext>
            </a:extLst>
          </p:cNvPr>
          <p:cNvSpPr txBox="1"/>
          <p:nvPr userDrawn="1"/>
        </p:nvSpPr>
        <p:spPr>
          <a:xfrm>
            <a:off x="9270696" y="62317"/>
            <a:ext cx="1211155" cy="646331"/>
          </a:xfrm>
          <a:prstGeom prst="rect">
            <a:avLst/>
          </a:prstGeom>
          <a:solidFill>
            <a:schemeClr val="bg1"/>
          </a:solidFill>
          <a:ln>
            <a:noFill/>
          </a:ln>
        </p:spPr>
        <p:txBody>
          <a:bodyPr wrap="squar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900" dirty="0">
                <a:solidFill>
                  <a:schemeClr val="tx1"/>
                </a:solidFill>
              </a:rPr>
              <a:t>Schriftart: Arial</a:t>
            </a:r>
            <a:br>
              <a:rPr lang="de-DE" sz="900" dirty="0">
                <a:solidFill>
                  <a:schemeClr val="tx1"/>
                </a:solidFill>
              </a:rPr>
            </a:br>
            <a:r>
              <a:rPr lang="de-DE" sz="900" dirty="0">
                <a:solidFill>
                  <a:schemeClr val="tx1"/>
                </a:solidFill>
              </a:rPr>
              <a:t>Größe Normal: 16pt</a:t>
            </a:r>
          </a:p>
          <a:p>
            <a:pPr algn="l"/>
            <a:r>
              <a:rPr lang="de-DE" sz="900" dirty="0">
                <a:solidFill>
                  <a:schemeClr val="tx1"/>
                </a:solidFill>
              </a:rPr>
              <a:t>Größe Klein: 12pt</a:t>
            </a:r>
          </a:p>
          <a:p>
            <a:pPr algn="l"/>
            <a:r>
              <a:rPr lang="de-DE" sz="900" dirty="0">
                <a:solidFill>
                  <a:schemeClr val="tx1"/>
                </a:solidFill>
              </a:rPr>
              <a:t>Größe Klein 2: 8pt</a:t>
            </a:r>
          </a:p>
        </p:txBody>
      </p:sp>
      <p:pic>
        <p:nvPicPr>
          <p:cNvPr id="7" name="Grafik 6">
            <a:extLst>
              <a:ext uri="{FF2B5EF4-FFF2-40B4-BE49-F238E27FC236}">
                <a16:creationId xmlns:a16="http://schemas.microsoft.com/office/drawing/2014/main" id="{41E6265C-2601-9041-1E34-2122CB3BF35C}"/>
              </a:ext>
            </a:extLst>
          </p:cNvPr>
          <p:cNvPicPr>
            <a:picLocks noChangeAspect="1"/>
          </p:cNvPicPr>
          <p:nvPr userDrawn="1"/>
        </p:nvPicPr>
        <p:blipFill>
          <a:blip r:embed="rId3"/>
          <a:stretch>
            <a:fillRect/>
          </a:stretch>
        </p:blipFill>
        <p:spPr>
          <a:xfrm>
            <a:off x="5390184" y="263821"/>
            <a:ext cx="1914760" cy="540000"/>
          </a:xfrm>
          <a:prstGeom prst="rect">
            <a:avLst/>
          </a:prstGeom>
        </p:spPr>
      </p:pic>
    </p:spTree>
  </p:cSld>
  <p:clrMapOvr>
    <a:masterClrMapping/>
  </p:clrMapOvr>
  <p:extLst>
    <p:ext uri="{DCECCB84-F9BA-43D5-87BE-67443E8EF086}">
      <p15:sldGuideLst xmlns:p15="http://schemas.microsoft.com/office/powerpoint/2012/main">
        <p15:guide id="5" orient="horz" pos="311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upt-ÜS, Fließtext">
    <p:bg>
      <p:bgPr>
        <a:solidFill>
          <a:schemeClr val="bg1"/>
        </a:solidFill>
        <a:effectLst/>
      </p:bgPr>
    </p:bg>
    <p:spTree>
      <p:nvGrpSpPr>
        <p:cNvPr id="1" name=""/>
        <p:cNvGrpSpPr/>
        <p:nvPr/>
      </p:nvGrpSpPr>
      <p:grpSpPr>
        <a:xfrm>
          <a:off x="0" y="0"/>
          <a:ext cx="0" cy="0"/>
          <a:chOff x="0" y="0"/>
          <a:chExt cx="0" cy="0"/>
        </a:xfrm>
      </p:grpSpPr>
      <p:sp>
        <p:nvSpPr>
          <p:cNvPr id="18" name="Textplatzhalter 17">
            <a:extLst>
              <a:ext uri="{FF2B5EF4-FFF2-40B4-BE49-F238E27FC236}">
                <a16:creationId xmlns:a16="http://schemas.microsoft.com/office/drawing/2014/main" id="{04223B65-7815-D845-915C-C78EC0782E74}"/>
              </a:ext>
            </a:extLst>
          </p:cNvPr>
          <p:cNvSpPr>
            <a:spLocks noGrp="1"/>
          </p:cNvSpPr>
          <p:nvPr>
            <p:ph type="body" sz="quarter" idx="11"/>
          </p:nvPr>
        </p:nvSpPr>
        <p:spPr>
          <a:xfrm>
            <a:off x="364742" y="1095375"/>
            <a:ext cx="8420483" cy="3671887"/>
          </a:xfrm>
          <a:prstGeom prst="rect">
            <a:avLst/>
          </a:prstGeom>
        </p:spPr>
        <p:txBody>
          <a:bodyPr vert="horz" lIns="0" tIns="0" rIns="0" bIns="0" rtlCol="0">
            <a:noAutofit/>
          </a:bodyPr>
          <a:lstStyle>
            <a:lvl1pPr marL="0" indent="0" algn="l">
              <a:lnSpc>
                <a:spcPct val="120000"/>
              </a:lnSpc>
              <a:spcBef>
                <a:spcPts val="0"/>
              </a:spcBef>
              <a:spcAft>
                <a:spcPts val="800"/>
              </a:spcAft>
              <a:buFontTx/>
              <a:buNone/>
              <a:defRPr lang="de-DE" sz="1600"/>
            </a:lvl1pPr>
          </a:lstStyle>
          <a:p>
            <a:pPr lvl="0"/>
            <a:r>
              <a:rPr lang="de-DE" dirty="0"/>
              <a:t>Mastertextformat bearbeiten</a:t>
            </a:r>
          </a:p>
        </p:txBody>
      </p:sp>
      <p:sp>
        <p:nvSpPr>
          <p:cNvPr id="2" name="Textfeld 1">
            <a:extLst>
              <a:ext uri="{FF2B5EF4-FFF2-40B4-BE49-F238E27FC236}">
                <a16:creationId xmlns:a16="http://schemas.microsoft.com/office/drawing/2014/main" id="{62FCDEBE-BCEE-4A42-9BD2-2DDAC05D2C1D}"/>
              </a:ext>
            </a:extLst>
          </p:cNvPr>
          <p:cNvSpPr txBox="1"/>
          <p:nvPr userDrawn="1"/>
        </p:nvSpPr>
        <p:spPr>
          <a:xfrm>
            <a:off x="8090369" y="4841114"/>
            <a:ext cx="692601" cy="123111"/>
          </a:xfrm>
          <a:prstGeom prst="rect">
            <a:avLst/>
          </a:prstGeom>
          <a:noFill/>
        </p:spPr>
        <p:txBody>
          <a:bodyPr wrap="square" lIns="0" tIns="0" rIns="0" bIns="0" rtlCol="0">
            <a:spAutoFit/>
          </a:bodyPr>
          <a:lstStyle/>
          <a:p>
            <a:pPr algn="r"/>
            <a:fld id="{C105A1D9-8080-F24A-A359-F01889A06317}" type="slidenum">
              <a:rPr lang="de-DE" sz="800" smtClean="0">
                <a:solidFill>
                  <a:srgbClr val="002B51"/>
                </a:solidFill>
                <a:latin typeface="Arial" panose="020B0604020202020204" pitchFamily="34" charset="0"/>
                <a:cs typeface="Arial" panose="020B0604020202020204" pitchFamily="34" charset="0"/>
              </a:rPr>
              <a:pPr algn="r"/>
              <a:t>‹Nr.›</a:t>
            </a:fld>
            <a:endParaRPr lang="de-DE" sz="800" dirty="0">
              <a:solidFill>
                <a:srgbClr val="002B51"/>
              </a:solidFill>
              <a:latin typeface="Arial" panose="020B0604020202020204" pitchFamily="34" charset="0"/>
              <a:cs typeface="Arial" panose="020B0604020202020204" pitchFamily="34" charset="0"/>
            </a:endParaRPr>
          </a:p>
        </p:txBody>
      </p:sp>
      <p:sp>
        <p:nvSpPr>
          <p:cNvPr id="7" name="Titel 14">
            <a:extLst>
              <a:ext uri="{FF2B5EF4-FFF2-40B4-BE49-F238E27FC236}">
                <a16:creationId xmlns:a16="http://schemas.microsoft.com/office/drawing/2014/main" id="{72ACD514-3E04-468B-8F04-9008F888237E}"/>
              </a:ext>
            </a:extLst>
          </p:cNvPr>
          <p:cNvSpPr>
            <a:spLocks noGrp="1"/>
          </p:cNvSpPr>
          <p:nvPr>
            <p:ph type="title" hasCustomPrompt="1"/>
          </p:nvPr>
        </p:nvSpPr>
        <p:spPr>
          <a:xfrm>
            <a:off x="366662" y="270619"/>
            <a:ext cx="4886633" cy="538641"/>
          </a:xfrm>
          <a:prstGeom prst="rect">
            <a:avLst/>
          </a:prstGeom>
        </p:spPr>
        <p:txBody>
          <a:bodyPr lIns="0" tIns="0" rIns="0" bIns="0" anchor="ctr" anchorCtr="0">
            <a:normAutofit/>
          </a:bodyPr>
          <a:lstStyle>
            <a:lvl1pPr algn="l">
              <a:defRPr sz="2800" cap="none" spc="100" baseline="0"/>
            </a:lvl1pPr>
          </a:lstStyle>
          <a:p>
            <a:r>
              <a:rPr lang="de-DE" dirty="0"/>
              <a:t>Hauptüberschrift 28pt</a:t>
            </a:r>
          </a:p>
        </p:txBody>
      </p:sp>
      <p:sp>
        <p:nvSpPr>
          <p:cNvPr id="6" name="Fußzeilenplatzhalter 3">
            <a:extLst>
              <a:ext uri="{FF2B5EF4-FFF2-40B4-BE49-F238E27FC236}">
                <a16:creationId xmlns:a16="http://schemas.microsoft.com/office/drawing/2014/main" id="{C9AE2EA9-3DE7-4009-AA97-75B2CDB98F23}"/>
              </a:ext>
            </a:extLst>
          </p:cNvPr>
          <p:cNvSpPr>
            <a:spLocks noGrp="1"/>
          </p:cNvSpPr>
          <p:nvPr>
            <p:ph type="ftr" sz="quarter" idx="10"/>
          </p:nvPr>
        </p:nvSpPr>
        <p:spPr>
          <a:xfrm>
            <a:off x="369051" y="4842901"/>
            <a:ext cx="7857675" cy="121324"/>
          </a:xfrm>
          <a:prstGeom prst="rect">
            <a:avLst/>
          </a:prstGeom>
        </p:spPr>
        <p:txBody>
          <a:bodyPr/>
          <a:lstStyle>
            <a:lvl1pPr>
              <a:defRPr sz="800" cap="none">
                <a:solidFill>
                  <a:srgbClr val="002B51"/>
                </a:solidFill>
              </a:defRPr>
            </a:lvl1pPr>
          </a:lstStyle>
          <a:p>
            <a:pPr defTabSz="914400">
              <a:defRPr/>
            </a:pPr>
            <a:r>
              <a:rPr lang="de-DE" kern="0" dirty="0"/>
              <a:t>24. Juli 2020 | Titel Präsentation | Name</a:t>
            </a:r>
          </a:p>
        </p:txBody>
      </p:sp>
      <p:sp>
        <p:nvSpPr>
          <p:cNvPr id="8" name="Textfeld 7">
            <a:extLst>
              <a:ext uri="{FF2B5EF4-FFF2-40B4-BE49-F238E27FC236}">
                <a16:creationId xmlns:a16="http://schemas.microsoft.com/office/drawing/2014/main" id="{A50652BD-8D6A-4E08-9162-920F602680AF}"/>
              </a:ext>
            </a:extLst>
          </p:cNvPr>
          <p:cNvSpPr txBox="1"/>
          <p:nvPr userDrawn="1"/>
        </p:nvSpPr>
        <p:spPr>
          <a:xfrm>
            <a:off x="9270702" y="803821"/>
            <a:ext cx="1211158" cy="230832"/>
          </a:xfrm>
          <a:prstGeom prst="rect">
            <a:avLst/>
          </a:prstGeom>
          <a:solidFill>
            <a:srgbClr val="E94E24"/>
          </a:solidFill>
        </p:spPr>
        <p:txBody>
          <a:bodyPr wrap="square" rtlCol="0">
            <a:spAutoFit/>
          </a:bodyPr>
          <a:lstStyle/>
          <a:p>
            <a:pPr algn="ctr"/>
            <a:r>
              <a:rPr lang="de-DE" sz="900" dirty="0">
                <a:solidFill>
                  <a:schemeClr val="bg2"/>
                </a:solidFill>
              </a:rPr>
              <a:t>Rot: 233/78/36</a:t>
            </a:r>
          </a:p>
        </p:txBody>
      </p:sp>
      <p:sp>
        <p:nvSpPr>
          <p:cNvPr id="9" name="Textfeld 8">
            <a:extLst>
              <a:ext uri="{FF2B5EF4-FFF2-40B4-BE49-F238E27FC236}">
                <a16:creationId xmlns:a16="http://schemas.microsoft.com/office/drawing/2014/main" id="{234BDCF6-4E50-4E43-90E1-DDBF8E944F36}"/>
              </a:ext>
            </a:extLst>
          </p:cNvPr>
          <p:cNvSpPr txBox="1"/>
          <p:nvPr userDrawn="1"/>
        </p:nvSpPr>
        <p:spPr>
          <a:xfrm>
            <a:off x="9270702" y="1135448"/>
            <a:ext cx="1211158" cy="230832"/>
          </a:xfrm>
          <a:prstGeom prst="rect">
            <a:avLst/>
          </a:prstGeom>
          <a:solidFill>
            <a:srgbClr val="002B51"/>
          </a:solidFill>
        </p:spPr>
        <p:txBody>
          <a:bodyPr wrap="square" rtlCol="0">
            <a:spAutoFit/>
          </a:bodyPr>
          <a:lstStyle/>
          <a:p>
            <a:pPr algn="ctr"/>
            <a:r>
              <a:rPr lang="de-DE" sz="900" dirty="0">
                <a:solidFill>
                  <a:schemeClr val="bg2"/>
                </a:solidFill>
              </a:rPr>
              <a:t>Blau: 0/43/81</a:t>
            </a:r>
          </a:p>
        </p:txBody>
      </p:sp>
      <p:sp>
        <p:nvSpPr>
          <p:cNvPr id="11" name="Textfeld 10">
            <a:extLst>
              <a:ext uri="{FF2B5EF4-FFF2-40B4-BE49-F238E27FC236}">
                <a16:creationId xmlns:a16="http://schemas.microsoft.com/office/drawing/2014/main" id="{6F6E614F-A0F8-4D85-9963-EAE6C53C08E1}"/>
              </a:ext>
            </a:extLst>
          </p:cNvPr>
          <p:cNvSpPr txBox="1"/>
          <p:nvPr userDrawn="1"/>
        </p:nvSpPr>
        <p:spPr>
          <a:xfrm>
            <a:off x="9270702" y="1467075"/>
            <a:ext cx="1211158" cy="230832"/>
          </a:xfrm>
          <a:prstGeom prst="rect">
            <a:avLst/>
          </a:prstGeom>
          <a:solidFill>
            <a:srgbClr val="008F97"/>
          </a:solidFill>
        </p:spPr>
        <p:txBody>
          <a:bodyPr wrap="square" rtlCol="0">
            <a:spAutoFit/>
          </a:bodyPr>
          <a:lstStyle/>
          <a:p>
            <a:pPr algn="ctr"/>
            <a:r>
              <a:rPr lang="de-DE" sz="900" dirty="0">
                <a:solidFill>
                  <a:schemeClr val="bg2"/>
                </a:solidFill>
              </a:rPr>
              <a:t>Türkis: 0/143/151</a:t>
            </a:r>
          </a:p>
        </p:txBody>
      </p:sp>
      <p:sp>
        <p:nvSpPr>
          <p:cNvPr id="13" name="Textfeld 12">
            <a:extLst>
              <a:ext uri="{FF2B5EF4-FFF2-40B4-BE49-F238E27FC236}">
                <a16:creationId xmlns:a16="http://schemas.microsoft.com/office/drawing/2014/main" id="{2C9F4796-142E-47C6-B1E3-26618ED14380}"/>
              </a:ext>
            </a:extLst>
          </p:cNvPr>
          <p:cNvSpPr txBox="1"/>
          <p:nvPr userDrawn="1"/>
        </p:nvSpPr>
        <p:spPr>
          <a:xfrm>
            <a:off x="9270701" y="1798702"/>
            <a:ext cx="1211159" cy="230832"/>
          </a:xfrm>
          <a:prstGeom prst="rect">
            <a:avLst/>
          </a:prstGeom>
          <a:solidFill>
            <a:srgbClr val="4E6C86"/>
          </a:solidFill>
        </p:spPr>
        <p:txBody>
          <a:bodyPr wrap="square" rtlCol="0">
            <a:spAutoFit/>
          </a:bodyPr>
          <a:lstStyle/>
          <a:p>
            <a:pPr algn="ctr"/>
            <a:r>
              <a:rPr lang="de-DE" sz="900" dirty="0">
                <a:solidFill>
                  <a:schemeClr val="bg2"/>
                </a:solidFill>
              </a:rPr>
              <a:t>Blau2: 78/108/134</a:t>
            </a:r>
          </a:p>
        </p:txBody>
      </p:sp>
      <p:sp>
        <p:nvSpPr>
          <p:cNvPr id="15" name="Textfeld 14">
            <a:extLst>
              <a:ext uri="{FF2B5EF4-FFF2-40B4-BE49-F238E27FC236}">
                <a16:creationId xmlns:a16="http://schemas.microsoft.com/office/drawing/2014/main" id="{EF16832E-0629-43A2-B25F-59FF9BA1EFA3}"/>
              </a:ext>
            </a:extLst>
          </p:cNvPr>
          <p:cNvSpPr txBox="1"/>
          <p:nvPr userDrawn="1"/>
        </p:nvSpPr>
        <p:spPr>
          <a:xfrm>
            <a:off x="9270699" y="2130329"/>
            <a:ext cx="1211161" cy="230832"/>
          </a:xfrm>
          <a:prstGeom prst="rect">
            <a:avLst/>
          </a:prstGeom>
          <a:solidFill>
            <a:srgbClr val="8096A9"/>
          </a:solidFill>
        </p:spPr>
        <p:txBody>
          <a:bodyPr wrap="square" rtlCol="0">
            <a:spAutoFit/>
          </a:bodyPr>
          <a:lstStyle/>
          <a:p>
            <a:pPr algn="ctr"/>
            <a:r>
              <a:rPr lang="de-DE" sz="900" dirty="0">
                <a:solidFill>
                  <a:schemeClr val="bg2"/>
                </a:solidFill>
              </a:rPr>
              <a:t>Blau3: 128/150/169</a:t>
            </a:r>
          </a:p>
        </p:txBody>
      </p:sp>
      <p:sp>
        <p:nvSpPr>
          <p:cNvPr id="28" name="Textfeld 27">
            <a:extLst>
              <a:ext uri="{FF2B5EF4-FFF2-40B4-BE49-F238E27FC236}">
                <a16:creationId xmlns:a16="http://schemas.microsoft.com/office/drawing/2014/main" id="{B5EE5AA7-5656-442D-92B2-4729EFF9B03E}"/>
              </a:ext>
            </a:extLst>
          </p:cNvPr>
          <p:cNvSpPr txBox="1"/>
          <p:nvPr userDrawn="1"/>
        </p:nvSpPr>
        <p:spPr>
          <a:xfrm>
            <a:off x="9270699" y="2456334"/>
            <a:ext cx="1211160" cy="230832"/>
          </a:xfrm>
          <a:prstGeom prst="rect">
            <a:avLst/>
          </a:prstGeom>
          <a:solidFill>
            <a:srgbClr val="4A4A49"/>
          </a:solidFill>
        </p:spPr>
        <p:txBody>
          <a:bodyPr wrap="square" rtlCol="0">
            <a:spAutoFit/>
          </a:bodyPr>
          <a:lstStyle/>
          <a:p>
            <a:pPr algn="ctr"/>
            <a:r>
              <a:rPr lang="de-DE" sz="900" dirty="0">
                <a:solidFill>
                  <a:schemeClr val="bg2"/>
                </a:solidFill>
              </a:rPr>
              <a:t>Grau1: 74/74/73</a:t>
            </a:r>
          </a:p>
        </p:txBody>
      </p:sp>
      <p:sp>
        <p:nvSpPr>
          <p:cNvPr id="30" name="Textfeld 29">
            <a:extLst>
              <a:ext uri="{FF2B5EF4-FFF2-40B4-BE49-F238E27FC236}">
                <a16:creationId xmlns:a16="http://schemas.microsoft.com/office/drawing/2014/main" id="{558D4CFB-242F-4F0C-818D-7C352DF6F50E}"/>
              </a:ext>
            </a:extLst>
          </p:cNvPr>
          <p:cNvSpPr txBox="1"/>
          <p:nvPr userDrawn="1"/>
        </p:nvSpPr>
        <p:spPr>
          <a:xfrm>
            <a:off x="9270690" y="2787372"/>
            <a:ext cx="1211161" cy="230832"/>
          </a:xfrm>
          <a:prstGeom prst="rect">
            <a:avLst/>
          </a:prstGeom>
          <a:solidFill>
            <a:srgbClr val="7F7F7F"/>
          </a:solidFill>
        </p:spPr>
        <p:txBody>
          <a:bodyPr wrap="square" rtlCol="0">
            <a:spAutoFit/>
          </a:bodyPr>
          <a:lstStyle/>
          <a:p>
            <a:pPr algn="ctr"/>
            <a:r>
              <a:rPr lang="de-DE" sz="900" dirty="0">
                <a:solidFill>
                  <a:schemeClr val="bg2"/>
                </a:solidFill>
              </a:rPr>
              <a:t>Grau2: 127/127/127</a:t>
            </a:r>
          </a:p>
        </p:txBody>
      </p:sp>
      <p:sp>
        <p:nvSpPr>
          <p:cNvPr id="32" name="Textfeld 31">
            <a:extLst>
              <a:ext uri="{FF2B5EF4-FFF2-40B4-BE49-F238E27FC236}">
                <a16:creationId xmlns:a16="http://schemas.microsoft.com/office/drawing/2014/main" id="{CA9ABFFA-142C-495E-99D8-AF82F85FE894}"/>
              </a:ext>
            </a:extLst>
          </p:cNvPr>
          <p:cNvSpPr txBox="1"/>
          <p:nvPr userDrawn="1"/>
        </p:nvSpPr>
        <p:spPr>
          <a:xfrm>
            <a:off x="9270697" y="3125210"/>
            <a:ext cx="1211161" cy="230832"/>
          </a:xfrm>
          <a:prstGeom prst="rect">
            <a:avLst/>
          </a:prstGeom>
          <a:solidFill>
            <a:srgbClr val="BFBFBF"/>
          </a:solidFill>
        </p:spPr>
        <p:txBody>
          <a:bodyPr wrap="square" rtlCol="0">
            <a:spAutoFit/>
          </a:bodyPr>
          <a:lstStyle/>
          <a:p>
            <a:pPr algn="ctr"/>
            <a:r>
              <a:rPr lang="de-DE" sz="900" dirty="0">
                <a:solidFill>
                  <a:schemeClr val="tx1"/>
                </a:solidFill>
              </a:rPr>
              <a:t>Grau3: 191/191/191</a:t>
            </a:r>
          </a:p>
        </p:txBody>
      </p:sp>
      <p:sp>
        <p:nvSpPr>
          <p:cNvPr id="34" name="Textfeld 33">
            <a:extLst>
              <a:ext uri="{FF2B5EF4-FFF2-40B4-BE49-F238E27FC236}">
                <a16:creationId xmlns:a16="http://schemas.microsoft.com/office/drawing/2014/main" id="{7F00EB08-1BE7-47F2-A3CF-D777E25CFBB8}"/>
              </a:ext>
            </a:extLst>
          </p:cNvPr>
          <p:cNvSpPr txBox="1"/>
          <p:nvPr userDrawn="1"/>
        </p:nvSpPr>
        <p:spPr>
          <a:xfrm>
            <a:off x="9270696" y="3463048"/>
            <a:ext cx="1211161" cy="230832"/>
          </a:xfrm>
          <a:prstGeom prst="rect">
            <a:avLst/>
          </a:prstGeom>
          <a:solidFill>
            <a:srgbClr val="D6D6D6"/>
          </a:solidFill>
        </p:spPr>
        <p:txBody>
          <a:bodyPr wrap="square" rtlCol="0">
            <a:spAutoFit/>
          </a:bodyPr>
          <a:lstStyle/>
          <a:p>
            <a:pPr algn="ctr"/>
            <a:r>
              <a:rPr lang="de-DE" sz="900" dirty="0">
                <a:solidFill>
                  <a:schemeClr val="tx1"/>
                </a:solidFill>
              </a:rPr>
              <a:t>Grau4: 214/214/214</a:t>
            </a:r>
          </a:p>
        </p:txBody>
      </p:sp>
      <p:pic>
        <p:nvPicPr>
          <p:cNvPr id="4" name="Grafik 3">
            <a:extLst>
              <a:ext uri="{FF2B5EF4-FFF2-40B4-BE49-F238E27FC236}">
                <a16:creationId xmlns:a16="http://schemas.microsoft.com/office/drawing/2014/main" id="{C5AB7A10-9242-4325-B30F-857CCD7C0D0E}"/>
              </a:ext>
            </a:extLst>
          </p:cNvPr>
          <p:cNvPicPr>
            <a:picLocks noChangeAspect="1"/>
          </p:cNvPicPr>
          <p:nvPr userDrawn="1"/>
        </p:nvPicPr>
        <p:blipFill>
          <a:blip r:embed="rId2"/>
          <a:srcRect/>
          <a:stretch/>
        </p:blipFill>
        <p:spPr>
          <a:xfrm>
            <a:off x="7441833" y="268288"/>
            <a:ext cx="1341137" cy="540000"/>
          </a:xfrm>
          <a:prstGeom prst="rect">
            <a:avLst/>
          </a:prstGeom>
        </p:spPr>
      </p:pic>
      <p:sp>
        <p:nvSpPr>
          <p:cNvPr id="3" name="Textfeld 6">
            <a:extLst>
              <a:ext uri="{FF2B5EF4-FFF2-40B4-BE49-F238E27FC236}">
                <a16:creationId xmlns:a16="http://schemas.microsoft.com/office/drawing/2014/main" id="{BC07DEE5-F202-4E91-914F-9550425CD01A}"/>
              </a:ext>
            </a:extLst>
          </p:cNvPr>
          <p:cNvSpPr txBox="1"/>
          <p:nvPr userDrawn="1"/>
        </p:nvSpPr>
        <p:spPr>
          <a:xfrm>
            <a:off x="9270696" y="62317"/>
            <a:ext cx="1211155" cy="646331"/>
          </a:xfrm>
          <a:prstGeom prst="rect">
            <a:avLst/>
          </a:prstGeom>
          <a:solidFill>
            <a:schemeClr val="bg1"/>
          </a:solidFill>
          <a:ln>
            <a:noFill/>
          </a:ln>
        </p:spPr>
        <p:txBody>
          <a:bodyPr wrap="squar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900" dirty="0">
                <a:solidFill>
                  <a:schemeClr val="tx1"/>
                </a:solidFill>
              </a:rPr>
              <a:t>Schriftart: Arial</a:t>
            </a:r>
            <a:br>
              <a:rPr lang="de-DE" sz="900" dirty="0">
                <a:solidFill>
                  <a:schemeClr val="tx1"/>
                </a:solidFill>
              </a:rPr>
            </a:br>
            <a:r>
              <a:rPr lang="de-DE" sz="900" dirty="0">
                <a:solidFill>
                  <a:schemeClr val="tx1"/>
                </a:solidFill>
              </a:rPr>
              <a:t>Größe Normal: 16pt</a:t>
            </a:r>
          </a:p>
          <a:p>
            <a:pPr algn="l"/>
            <a:r>
              <a:rPr lang="de-DE" sz="900" dirty="0">
                <a:solidFill>
                  <a:schemeClr val="tx1"/>
                </a:solidFill>
              </a:rPr>
              <a:t>Größe Klein: 12pt</a:t>
            </a:r>
          </a:p>
          <a:p>
            <a:pPr algn="l"/>
            <a:r>
              <a:rPr lang="de-DE" sz="900" dirty="0">
                <a:solidFill>
                  <a:schemeClr val="tx1"/>
                </a:solidFill>
              </a:rPr>
              <a:t>Größe Klein 2: 8pt</a:t>
            </a:r>
          </a:p>
        </p:txBody>
      </p:sp>
      <p:pic>
        <p:nvPicPr>
          <p:cNvPr id="5" name="Grafik 4">
            <a:extLst>
              <a:ext uri="{FF2B5EF4-FFF2-40B4-BE49-F238E27FC236}">
                <a16:creationId xmlns:a16="http://schemas.microsoft.com/office/drawing/2014/main" id="{2B0C4032-E266-7324-3AB7-D277E82A8D1C}"/>
              </a:ext>
            </a:extLst>
          </p:cNvPr>
          <p:cNvPicPr>
            <a:picLocks noChangeAspect="1"/>
          </p:cNvPicPr>
          <p:nvPr userDrawn="1"/>
        </p:nvPicPr>
        <p:blipFill>
          <a:blip r:embed="rId3"/>
          <a:stretch>
            <a:fillRect/>
          </a:stretch>
        </p:blipFill>
        <p:spPr>
          <a:xfrm>
            <a:off x="5390184" y="263821"/>
            <a:ext cx="1914760" cy="540000"/>
          </a:xfrm>
          <a:prstGeom prst="rect">
            <a:avLst/>
          </a:prstGeom>
        </p:spPr>
      </p:pic>
    </p:spTree>
    <p:extLst>
      <p:ext uri="{BB962C8B-B14F-4D97-AF65-F5344CB8AC3E}">
        <p14:creationId xmlns:p14="http://schemas.microsoft.com/office/powerpoint/2010/main" val="110097219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upt-, Unter-ÜS, Fließtext">
    <p:bg>
      <p:bgPr>
        <a:solidFill>
          <a:schemeClr val="bg1"/>
        </a:solidFill>
        <a:effectLst/>
      </p:bgPr>
    </p:bg>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C4361985-4073-A74C-8B28-9651DB0AB6D8}"/>
              </a:ext>
            </a:extLst>
          </p:cNvPr>
          <p:cNvSpPr>
            <a:spLocks noGrp="1"/>
          </p:cNvSpPr>
          <p:nvPr>
            <p:ph type="subTitle" idx="1" hasCustomPrompt="1"/>
          </p:nvPr>
        </p:nvSpPr>
        <p:spPr>
          <a:xfrm>
            <a:off x="365442" y="1034237"/>
            <a:ext cx="8417528" cy="373768"/>
          </a:xfrm>
          <a:prstGeom prst="rect">
            <a:avLst/>
          </a:prstGeom>
        </p:spPr>
        <p:txBody>
          <a:bodyPr lIns="0" tIns="0" rIns="0" bIns="0">
            <a:noAutofit/>
          </a:bodyPr>
          <a:lstStyle>
            <a:lvl1pPr marL="0" indent="0" algn="l">
              <a:buNone/>
              <a:defRPr sz="2000" cap="none" spc="1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Unterüberschrift 20 </a:t>
            </a:r>
            <a:r>
              <a:rPr lang="de-DE" dirty="0" err="1"/>
              <a:t>pt</a:t>
            </a:r>
            <a:endParaRPr lang="de-DE" dirty="0"/>
          </a:p>
        </p:txBody>
      </p:sp>
      <p:sp>
        <p:nvSpPr>
          <p:cNvPr id="15" name="Titel 14">
            <a:extLst>
              <a:ext uri="{FF2B5EF4-FFF2-40B4-BE49-F238E27FC236}">
                <a16:creationId xmlns:a16="http://schemas.microsoft.com/office/drawing/2014/main" id="{BD9D14A5-DA7F-7246-B395-27936D45F97A}"/>
              </a:ext>
            </a:extLst>
          </p:cNvPr>
          <p:cNvSpPr>
            <a:spLocks noGrp="1"/>
          </p:cNvSpPr>
          <p:nvPr>
            <p:ph type="title" hasCustomPrompt="1"/>
          </p:nvPr>
        </p:nvSpPr>
        <p:spPr>
          <a:xfrm>
            <a:off x="366662" y="270619"/>
            <a:ext cx="4886633" cy="538641"/>
          </a:xfrm>
          <a:prstGeom prst="rect">
            <a:avLst/>
          </a:prstGeom>
        </p:spPr>
        <p:txBody>
          <a:bodyPr lIns="0" tIns="0" rIns="0" bIns="0" anchor="ctr" anchorCtr="0">
            <a:normAutofit/>
          </a:bodyPr>
          <a:lstStyle>
            <a:lvl1pPr algn="l">
              <a:defRPr sz="2800" cap="none" spc="100" baseline="0"/>
            </a:lvl1pPr>
          </a:lstStyle>
          <a:p>
            <a:r>
              <a:rPr lang="de-DE" dirty="0"/>
              <a:t>Hauptüberschrift 28pt</a:t>
            </a:r>
          </a:p>
        </p:txBody>
      </p:sp>
      <p:sp>
        <p:nvSpPr>
          <p:cNvPr id="18" name="Textplatzhalter 17">
            <a:extLst>
              <a:ext uri="{FF2B5EF4-FFF2-40B4-BE49-F238E27FC236}">
                <a16:creationId xmlns:a16="http://schemas.microsoft.com/office/drawing/2014/main" id="{04223B65-7815-D845-915C-C78EC0782E74}"/>
              </a:ext>
            </a:extLst>
          </p:cNvPr>
          <p:cNvSpPr>
            <a:spLocks noGrp="1"/>
          </p:cNvSpPr>
          <p:nvPr>
            <p:ph type="body" sz="quarter" idx="11"/>
          </p:nvPr>
        </p:nvSpPr>
        <p:spPr>
          <a:xfrm>
            <a:off x="358775" y="1420329"/>
            <a:ext cx="8420483" cy="3346934"/>
          </a:xfrm>
          <a:prstGeom prst="rect">
            <a:avLst/>
          </a:prstGeom>
        </p:spPr>
        <p:txBody>
          <a:bodyPr vert="horz" lIns="0" tIns="0" rIns="0" bIns="0" rtlCol="0">
            <a:noAutofit/>
          </a:bodyPr>
          <a:lstStyle>
            <a:lvl1pPr marL="0" indent="0" algn="l">
              <a:lnSpc>
                <a:spcPct val="120000"/>
              </a:lnSpc>
              <a:spcBef>
                <a:spcPts val="0"/>
              </a:spcBef>
              <a:spcAft>
                <a:spcPts val="800"/>
              </a:spcAft>
              <a:buFontTx/>
              <a:buNone/>
              <a:defRPr lang="de-DE" sz="1600"/>
            </a:lvl1pPr>
          </a:lstStyle>
          <a:p>
            <a:pPr lvl="0"/>
            <a:r>
              <a:rPr lang="de-DE" dirty="0"/>
              <a:t>Mastertextformat bearbeiten</a:t>
            </a:r>
          </a:p>
        </p:txBody>
      </p:sp>
      <p:sp>
        <p:nvSpPr>
          <p:cNvPr id="2" name="Textfeld 1">
            <a:extLst>
              <a:ext uri="{FF2B5EF4-FFF2-40B4-BE49-F238E27FC236}">
                <a16:creationId xmlns:a16="http://schemas.microsoft.com/office/drawing/2014/main" id="{62FCDEBE-BCEE-4A42-9BD2-2DDAC05D2C1D}"/>
              </a:ext>
            </a:extLst>
          </p:cNvPr>
          <p:cNvSpPr txBox="1"/>
          <p:nvPr userDrawn="1"/>
        </p:nvSpPr>
        <p:spPr>
          <a:xfrm>
            <a:off x="8090369" y="4841114"/>
            <a:ext cx="692601" cy="123111"/>
          </a:xfrm>
          <a:prstGeom prst="rect">
            <a:avLst/>
          </a:prstGeom>
          <a:noFill/>
        </p:spPr>
        <p:txBody>
          <a:bodyPr wrap="square" lIns="0" tIns="0" rIns="0" bIns="0" rtlCol="0">
            <a:spAutoFit/>
          </a:bodyPr>
          <a:lstStyle/>
          <a:p>
            <a:pPr algn="r"/>
            <a:fld id="{C105A1D9-8080-F24A-A359-F01889A06317}" type="slidenum">
              <a:rPr lang="de-DE" sz="800" smtClean="0">
                <a:solidFill>
                  <a:srgbClr val="002B51"/>
                </a:solidFill>
                <a:latin typeface="Arial" panose="020B0604020202020204" pitchFamily="34" charset="0"/>
                <a:cs typeface="Arial" panose="020B0604020202020204" pitchFamily="34" charset="0"/>
              </a:rPr>
              <a:pPr algn="r"/>
              <a:t>‹Nr.›</a:t>
            </a:fld>
            <a:endParaRPr lang="de-DE" sz="800" dirty="0">
              <a:solidFill>
                <a:srgbClr val="002B51"/>
              </a:solidFill>
              <a:latin typeface="Arial" panose="020B0604020202020204" pitchFamily="34" charset="0"/>
              <a:cs typeface="Arial" panose="020B0604020202020204" pitchFamily="34" charset="0"/>
            </a:endParaRPr>
          </a:p>
        </p:txBody>
      </p:sp>
      <p:sp>
        <p:nvSpPr>
          <p:cNvPr id="9" name="Fußzeilenplatzhalter 3">
            <a:extLst>
              <a:ext uri="{FF2B5EF4-FFF2-40B4-BE49-F238E27FC236}">
                <a16:creationId xmlns:a16="http://schemas.microsoft.com/office/drawing/2014/main" id="{D63915F4-8685-4493-9B6C-1899C1AF3E2A}"/>
              </a:ext>
            </a:extLst>
          </p:cNvPr>
          <p:cNvSpPr>
            <a:spLocks noGrp="1"/>
          </p:cNvSpPr>
          <p:nvPr>
            <p:ph type="ftr" sz="quarter" idx="10"/>
          </p:nvPr>
        </p:nvSpPr>
        <p:spPr>
          <a:xfrm>
            <a:off x="369051" y="4842901"/>
            <a:ext cx="7857675" cy="121324"/>
          </a:xfrm>
          <a:prstGeom prst="rect">
            <a:avLst/>
          </a:prstGeom>
        </p:spPr>
        <p:txBody>
          <a:bodyPr/>
          <a:lstStyle>
            <a:lvl1pPr>
              <a:defRPr sz="800" cap="none">
                <a:solidFill>
                  <a:srgbClr val="002B51"/>
                </a:solidFill>
              </a:defRPr>
            </a:lvl1pPr>
          </a:lstStyle>
          <a:p>
            <a:pPr defTabSz="914400">
              <a:defRPr/>
            </a:pPr>
            <a:r>
              <a:rPr lang="de-DE" kern="0" dirty="0"/>
              <a:t>24. Juli 2020 | Titel Präsentation | Name</a:t>
            </a:r>
          </a:p>
        </p:txBody>
      </p:sp>
      <p:sp>
        <p:nvSpPr>
          <p:cNvPr id="31" name="Textfeld 30">
            <a:extLst>
              <a:ext uri="{FF2B5EF4-FFF2-40B4-BE49-F238E27FC236}">
                <a16:creationId xmlns:a16="http://schemas.microsoft.com/office/drawing/2014/main" id="{FB2AA937-75F1-4022-ADBB-562284070F56}"/>
              </a:ext>
            </a:extLst>
          </p:cNvPr>
          <p:cNvSpPr txBox="1"/>
          <p:nvPr userDrawn="1"/>
        </p:nvSpPr>
        <p:spPr>
          <a:xfrm>
            <a:off x="9270702" y="803821"/>
            <a:ext cx="1211158" cy="230832"/>
          </a:xfrm>
          <a:prstGeom prst="rect">
            <a:avLst/>
          </a:prstGeom>
          <a:solidFill>
            <a:srgbClr val="E94E24"/>
          </a:solidFill>
        </p:spPr>
        <p:txBody>
          <a:bodyPr wrap="square" rtlCol="0">
            <a:spAutoFit/>
          </a:bodyPr>
          <a:lstStyle/>
          <a:p>
            <a:pPr algn="ctr"/>
            <a:r>
              <a:rPr lang="de-DE" sz="900" dirty="0">
                <a:solidFill>
                  <a:schemeClr val="bg2"/>
                </a:solidFill>
              </a:rPr>
              <a:t>Rot: 233/78/36</a:t>
            </a:r>
          </a:p>
        </p:txBody>
      </p:sp>
      <p:sp>
        <p:nvSpPr>
          <p:cNvPr id="33" name="Textfeld 32">
            <a:extLst>
              <a:ext uri="{FF2B5EF4-FFF2-40B4-BE49-F238E27FC236}">
                <a16:creationId xmlns:a16="http://schemas.microsoft.com/office/drawing/2014/main" id="{FC38E929-E32A-4776-9EBF-8E56A2AAF839}"/>
              </a:ext>
            </a:extLst>
          </p:cNvPr>
          <p:cNvSpPr txBox="1"/>
          <p:nvPr userDrawn="1"/>
        </p:nvSpPr>
        <p:spPr>
          <a:xfrm>
            <a:off x="9270702" y="1135448"/>
            <a:ext cx="1211158" cy="230832"/>
          </a:xfrm>
          <a:prstGeom prst="rect">
            <a:avLst/>
          </a:prstGeom>
          <a:solidFill>
            <a:srgbClr val="002B51"/>
          </a:solidFill>
        </p:spPr>
        <p:txBody>
          <a:bodyPr wrap="square" rtlCol="0">
            <a:spAutoFit/>
          </a:bodyPr>
          <a:lstStyle/>
          <a:p>
            <a:pPr algn="ctr"/>
            <a:r>
              <a:rPr lang="de-DE" sz="900" dirty="0">
                <a:solidFill>
                  <a:schemeClr val="bg2"/>
                </a:solidFill>
              </a:rPr>
              <a:t>Blau: 0/43/81</a:t>
            </a:r>
          </a:p>
        </p:txBody>
      </p:sp>
      <p:sp>
        <p:nvSpPr>
          <p:cNvPr id="35" name="Textfeld 34">
            <a:extLst>
              <a:ext uri="{FF2B5EF4-FFF2-40B4-BE49-F238E27FC236}">
                <a16:creationId xmlns:a16="http://schemas.microsoft.com/office/drawing/2014/main" id="{AD95EA5A-904E-4638-8414-5868670EF924}"/>
              </a:ext>
            </a:extLst>
          </p:cNvPr>
          <p:cNvSpPr txBox="1"/>
          <p:nvPr userDrawn="1"/>
        </p:nvSpPr>
        <p:spPr>
          <a:xfrm>
            <a:off x="9270702" y="1467075"/>
            <a:ext cx="1211158" cy="230832"/>
          </a:xfrm>
          <a:prstGeom prst="rect">
            <a:avLst/>
          </a:prstGeom>
          <a:solidFill>
            <a:srgbClr val="008F97"/>
          </a:solidFill>
        </p:spPr>
        <p:txBody>
          <a:bodyPr wrap="square" rtlCol="0">
            <a:spAutoFit/>
          </a:bodyPr>
          <a:lstStyle/>
          <a:p>
            <a:pPr algn="ctr"/>
            <a:r>
              <a:rPr lang="de-DE" sz="900" dirty="0">
                <a:solidFill>
                  <a:schemeClr val="bg2"/>
                </a:solidFill>
              </a:rPr>
              <a:t>Türkis: 0/143/151</a:t>
            </a:r>
          </a:p>
        </p:txBody>
      </p:sp>
      <p:sp>
        <p:nvSpPr>
          <p:cNvPr id="37" name="Textfeld 36">
            <a:extLst>
              <a:ext uri="{FF2B5EF4-FFF2-40B4-BE49-F238E27FC236}">
                <a16:creationId xmlns:a16="http://schemas.microsoft.com/office/drawing/2014/main" id="{04EF5527-2A8C-42AA-A8D4-8B91BB0E344D}"/>
              </a:ext>
            </a:extLst>
          </p:cNvPr>
          <p:cNvSpPr txBox="1"/>
          <p:nvPr userDrawn="1"/>
        </p:nvSpPr>
        <p:spPr>
          <a:xfrm>
            <a:off x="9270701" y="1798702"/>
            <a:ext cx="1211159" cy="230832"/>
          </a:xfrm>
          <a:prstGeom prst="rect">
            <a:avLst/>
          </a:prstGeom>
          <a:solidFill>
            <a:srgbClr val="4E6C86"/>
          </a:solidFill>
        </p:spPr>
        <p:txBody>
          <a:bodyPr wrap="square" rtlCol="0">
            <a:spAutoFit/>
          </a:bodyPr>
          <a:lstStyle/>
          <a:p>
            <a:pPr algn="ctr"/>
            <a:r>
              <a:rPr lang="de-DE" sz="900" dirty="0">
                <a:solidFill>
                  <a:schemeClr val="bg2"/>
                </a:solidFill>
              </a:rPr>
              <a:t>Blau2: 78/108/134</a:t>
            </a:r>
          </a:p>
        </p:txBody>
      </p:sp>
      <p:sp>
        <p:nvSpPr>
          <p:cNvPr id="39" name="Textfeld 38">
            <a:extLst>
              <a:ext uri="{FF2B5EF4-FFF2-40B4-BE49-F238E27FC236}">
                <a16:creationId xmlns:a16="http://schemas.microsoft.com/office/drawing/2014/main" id="{E7C64AF4-07C8-4188-9D72-02B92A3F8104}"/>
              </a:ext>
            </a:extLst>
          </p:cNvPr>
          <p:cNvSpPr txBox="1"/>
          <p:nvPr userDrawn="1"/>
        </p:nvSpPr>
        <p:spPr>
          <a:xfrm>
            <a:off x="9270699" y="2130329"/>
            <a:ext cx="1211161" cy="230832"/>
          </a:xfrm>
          <a:prstGeom prst="rect">
            <a:avLst/>
          </a:prstGeom>
          <a:solidFill>
            <a:srgbClr val="8096A9"/>
          </a:solidFill>
        </p:spPr>
        <p:txBody>
          <a:bodyPr wrap="square" rtlCol="0">
            <a:spAutoFit/>
          </a:bodyPr>
          <a:lstStyle/>
          <a:p>
            <a:pPr algn="ctr"/>
            <a:r>
              <a:rPr lang="de-DE" sz="900" dirty="0">
                <a:solidFill>
                  <a:schemeClr val="bg2"/>
                </a:solidFill>
              </a:rPr>
              <a:t>Blau3: 128/150/169</a:t>
            </a:r>
          </a:p>
        </p:txBody>
      </p:sp>
      <p:sp>
        <p:nvSpPr>
          <p:cNvPr id="41" name="Textfeld 40">
            <a:extLst>
              <a:ext uri="{FF2B5EF4-FFF2-40B4-BE49-F238E27FC236}">
                <a16:creationId xmlns:a16="http://schemas.microsoft.com/office/drawing/2014/main" id="{70F7E394-4B7E-4E55-A63E-A934A9F4BD76}"/>
              </a:ext>
            </a:extLst>
          </p:cNvPr>
          <p:cNvSpPr txBox="1"/>
          <p:nvPr userDrawn="1"/>
        </p:nvSpPr>
        <p:spPr>
          <a:xfrm>
            <a:off x="9270699" y="2456334"/>
            <a:ext cx="1211160" cy="230832"/>
          </a:xfrm>
          <a:prstGeom prst="rect">
            <a:avLst/>
          </a:prstGeom>
          <a:solidFill>
            <a:srgbClr val="4A4A49"/>
          </a:solidFill>
        </p:spPr>
        <p:txBody>
          <a:bodyPr wrap="square" rtlCol="0">
            <a:spAutoFit/>
          </a:bodyPr>
          <a:lstStyle/>
          <a:p>
            <a:pPr algn="ctr"/>
            <a:r>
              <a:rPr lang="de-DE" sz="900" dirty="0">
                <a:solidFill>
                  <a:schemeClr val="bg2"/>
                </a:solidFill>
              </a:rPr>
              <a:t>Grau1: 74/74/73</a:t>
            </a:r>
          </a:p>
        </p:txBody>
      </p:sp>
      <p:sp>
        <p:nvSpPr>
          <p:cNvPr id="43" name="Textfeld 42">
            <a:extLst>
              <a:ext uri="{FF2B5EF4-FFF2-40B4-BE49-F238E27FC236}">
                <a16:creationId xmlns:a16="http://schemas.microsoft.com/office/drawing/2014/main" id="{04EFEFE7-AFC0-4680-A514-51C083197C75}"/>
              </a:ext>
            </a:extLst>
          </p:cNvPr>
          <p:cNvSpPr txBox="1"/>
          <p:nvPr userDrawn="1"/>
        </p:nvSpPr>
        <p:spPr>
          <a:xfrm>
            <a:off x="9270690" y="2787372"/>
            <a:ext cx="1211161" cy="230832"/>
          </a:xfrm>
          <a:prstGeom prst="rect">
            <a:avLst/>
          </a:prstGeom>
          <a:solidFill>
            <a:srgbClr val="7F7F7F"/>
          </a:solidFill>
        </p:spPr>
        <p:txBody>
          <a:bodyPr wrap="square" rtlCol="0">
            <a:spAutoFit/>
          </a:bodyPr>
          <a:lstStyle/>
          <a:p>
            <a:pPr algn="ctr"/>
            <a:r>
              <a:rPr lang="de-DE" sz="900" dirty="0">
                <a:solidFill>
                  <a:schemeClr val="bg2"/>
                </a:solidFill>
              </a:rPr>
              <a:t>Grau2: 127/127/127</a:t>
            </a:r>
          </a:p>
        </p:txBody>
      </p:sp>
      <p:sp>
        <p:nvSpPr>
          <p:cNvPr id="45" name="Textfeld 44">
            <a:extLst>
              <a:ext uri="{FF2B5EF4-FFF2-40B4-BE49-F238E27FC236}">
                <a16:creationId xmlns:a16="http://schemas.microsoft.com/office/drawing/2014/main" id="{5E7D7144-F040-4E75-BEF5-1A497EFB954F}"/>
              </a:ext>
            </a:extLst>
          </p:cNvPr>
          <p:cNvSpPr txBox="1"/>
          <p:nvPr userDrawn="1"/>
        </p:nvSpPr>
        <p:spPr>
          <a:xfrm>
            <a:off x="9270697" y="3125210"/>
            <a:ext cx="1211161" cy="230832"/>
          </a:xfrm>
          <a:prstGeom prst="rect">
            <a:avLst/>
          </a:prstGeom>
          <a:solidFill>
            <a:srgbClr val="BFBFBF"/>
          </a:solidFill>
        </p:spPr>
        <p:txBody>
          <a:bodyPr wrap="square" rtlCol="0">
            <a:spAutoFit/>
          </a:bodyPr>
          <a:lstStyle/>
          <a:p>
            <a:pPr algn="ctr"/>
            <a:r>
              <a:rPr lang="de-DE" sz="900" dirty="0">
                <a:solidFill>
                  <a:schemeClr val="tx1"/>
                </a:solidFill>
              </a:rPr>
              <a:t>Grau3: 191/191/191</a:t>
            </a:r>
          </a:p>
        </p:txBody>
      </p:sp>
      <p:sp>
        <p:nvSpPr>
          <p:cNvPr id="47" name="Textfeld 46">
            <a:extLst>
              <a:ext uri="{FF2B5EF4-FFF2-40B4-BE49-F238E27FC236}">
                <a16:creationId xmlns:a16="http://schemas.microsoft.com/office/drawing/2014/main" id="{6928853D-387C-49A8-9D34-FAD610C49046}"/>
              </a:ext>
            </a:extLst>
          </p:cNvPr>
          <p:cNvSpPr txBox="1"/>
          <p:nvPr userDrawn="1"/>
        </p:nvSpPr>
        <p:spPr>
          <a:xfrm>
            <a:off x="9270696" y="3463048"/>
            <a:ext cx="1211161" cy="230832"/>
          </a:xfrm>
          <a:prstGeom prst="rect">
            <a:avLst/>
          </a:prstGeom>
          <a:solidFill>
            <a:srgbClr val="D6D6D6"/>
          </a:solidFill>
        </p:spPr>
        <p:txBody>
          <a:bodyPr wrap="square" rtlCol="0">
            <a:spAutoFit/>
          </a:bodyPr>
          <a:lstStyle/>
          <a:p>
            <a:pPr algn="ctr"/>
            <a:r>
              <a:rPr lang="de-DE" sz="900" dirty="0">
                <a:solidFill>
                  <a:schemeClr val="tx1"/>
                </a:solidFill>
              </a:rPr>
              <a:t>Grau4: 214/214/214</a:t>
            </a:r>
          </a:p>
        </p:txBody>
      </p:sp>
      <p:pic>
        <p:nvPicPr>
          <p:cNvPr id="3" name="Grafik 2">
            <a:extLst>
              <a:ext uri="{FF2B5EF4-FFF2-40B4-BE49-F238E27FC236}">
                <a16:creationId xmlns:a16="http://schemas.microsoft.com/office/drawing/2014/main" id="{B2919293-6040-4584-B917-587AF7992D06}"/>
              </a:ext>
            </a:extLst>
          </p:cNvPr>
          <p:cNvPicPr>
            <a:picLocks noChangeAspect="1"/>
          </p:cNvPicPr>
          <p:nvPr userDrawn="1"/>
        </p:nvPicPr>
        <p:blipFill>
          <a:blip r:embed="rId2"/>
          <a:srcRect/>
          <a:stretch/>
        </p:blipFill>
        <p:spPr>
          <a:xfrm>
            <a:off x="7441833" y="268288"/>
            <a:ext cx="1341137" cy="540000"/>
          </a:xfrm>
          <a:prstGeom prst="rect">
            <a:avLst/>
          </a:prstGeom>
        </p:spPr>
      </p:pic>
      <p:sp>
        <p:nvSpPr>
          <p:cNvPr id="4" name="Textfeld 6">
            <a:extLst>
              <a:ext uri="{FF2B5EF4-FFF2-40B4-BE49-F238E27FC236}">
                <a16:creationId xmlns:a16="http://schemas.microsoft.com/office/drawing/2014/main" id="{07649B3B-648E-4624-BA3B-880D7A92623F}"/>
              </a:ext>
            </a:extLst>
          </p:cNvPr>
          <p:cNvSpPr txBox="1"/>
          <p:nvPr userDrawn="1"/>
        </p:nvSpPr>
        <p:spPr>
          <a:xfrm>
            <a:off x="9270696" y="62317"/>
            <a:ext cx="1211155" cy="646331"/>
          </a:xfrm>
          <a:prstGeom prst="rect">
            <a:avLst/>
          </a:prstGeom>
          <a:solidFill>
            <a:schemeClr val="bg1"/>
          </a:solidFill>
          <a:ln>
            <a:noFill/>
          </a:ln>
        </p:spPr>
        <p:txBody>
          <a:bodyPr wrap="squar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900" dirty="0">
                <a:solidFill>
                  <a:schemeClr val="tx1"/>
                </a:solidFill>
              </a:rPr>
              <a:t>Schriftart: Arial</a:t>
            </a:r>
            <a:br>
              <a:rPr lang="de-DE" sz="900" dirty="0">
                <a:solidFill>
                  <a:schemeClr val="tx1"/>
                </a:solidFill>
              </a:rPr>
            </a:br>
            <a:r>
              <a:rPr lang="de-DE" sz="900" dirty="0">
                <a:solidFill>
                  <a:schemeClr val="tx1"/>
                </a:solidFill>
              </a:rPr>
              <a:t>Größe Normal: 16pt</a:t>
            </a:r>
          </a:p>
          <a:p>
            <a:pPr algn="l"/>
            <a:r>
              <a:rPr lang="de-DE" sz="900" dirty="0">
                <a:solidFill>
                  <a:schemeClr val="tx1"/>
                </a:solidFill>
              </a:rPr>
              <a:t>Größe Klein: 12pt</a:t>
            </a:r>
          </a:p>
          <a:p>
            <a:pPr algn="l"/>
            <a:r>
              <a:rPr lang="de-DE" sz="900" dirty="0">
                <a:solidFill>
                  <a:schemeClr val="tx1"/>
                </a:solidFill>
              </a:rPr>
              <a:t>Größe Klein 2: 8pt</a:t>
            </a:r>
          </a:p>
        </p:txBody>
      </p:sp>
      <p:pic>
        <p:nvPicPr>
          <p:cNvPr id="5" name="Grafik 4">
            <a:extLst>
              <a:ext uri="{FF2B5EF4-FFF2-40B4-BE49-F238E27FC236}">
                <a16:creationId xmlns:a16="http://schemas.microsoft.com/office/drawing/2014/main" id="{C52CD5D9-17F7-4302-967A-55775574C93C}"/>
              </a:ext>
            </a:extLst>
          </p:cNvPr>
          <p:cNvPicPr>
            <a:picLocks noChangeAspect="1"/>
          </p:cNvPicPr>
          <p:nvPr userDrawn="1"/>
        </p:nvPicPr>
        <p:blipFill>
          <a:blip r:embed="rId3"/>
          <a:stretch>
            <a:fillRect/>
          </a:stretch>
        </p:blipFill>
        <p:spPr>
          <a:xfrm>
            <a:off x="5390184" y="263821"/>
            <a:ext cx="1914760" cy="54000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upt-, Unter-ÜS, 2 Felder Fließtext">
    <p:bg>
      <p:bgPr>
        <a:solidFill>
          <a:schemeClr val="bg1"/>
        </a:solidFill>
        <a:effectLst/>
      </p:bgPr>
    </p:bg>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C4361985-4073-A74C-8B28-9651DB0AB6D8}"/>
              </a:ext>
            </a:extLst>
          </p:cNvPr>
          <p:cNvSpPr>
            <a:spLocks noGrp="1"/>
          </p:cNvSpPr>
          <p:nvPr>
            <p:ph type="subTitle" idx="1" hasCustomPrompt="1"/>
          </p:nvPr>
        </p:nvSpPr>
        <p:spPr>
          <a:xfrm>
            <a:off x="365442" y="1034237"/>
            <a:ext cx="8417528" cy="373768"/>
          </a:xfrm>
          <a:prstGeom prst="rect">
            <a:avLst/>
          </a:prstGeom>
        </p:spPr>
        <p:txBody>
          <a:bodyPr lIns="0" tIns="0" rIns="0" bIns="0">
            <a:noAutofit/>
          </a:bodyPr>
          <a:lstStyle>
            <a:lvl1pPr marL="0" indent="0" algn="l">
              <a:buNone/>
              <a:defRPr sz="2000" cap="none" spc="1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Unterüberschrift 20 </a:t>
            </a:r>
            <a:r>
              <a:rPr lang="de-DE" dirty="0" err="1"/>
              <a:t>pt</a:t>
            </a:r>
            <a:endParaRPr lang="de-DE" dirty="0"/>
          </a:p>
        </p:txBody>
      </p:sp>
      <p:sp>
        <p:nvSpPr>
          <p:cNvPr id="15" name="Titel 14">
            <a:extLst>
              <a:ext uri="{FF2B5EF4-FFF2-40B4-BE49-F238E27FC236}">
                <a16:creationId xmlns:a16="http://schemas.microsoft.com/office/drawing/2014/main" id="{BD9D14A5-DA7F-7246-B395-27936D45F97A}"/>
              </a:ext>
            </a:extLst>
          </p:cNvPr>
          <p:cNvSpPr>
            <a:spLocks noGrp="1"/>
          </p:cNvSpPr>
          <p:nvPr>
            <p:ph type="title" hasCustomPrompt="1"/>
          </p:nvPr>
        </p:nvSpPr>
        <p:spPr>
          <a:xfrm>
            <a:off x="366662" y="270619"/>
            <a:ext cx="4886633" cy="538641"/>
          </a:xfrm>
          <a:prstGeom prst="rect">
            <a:avLst/>
          </a:prstGeom>
        </p:spPr>
        <p:txBody>
          <a:bodyPr lIns="0" tIns="0" rIns="0" bIns="0" anchor="ctr" anchorCtr="0">
            <a:normAutofit/>
          </a:bodyPr>
          <a:lstStyle>
            <a:lvl1pPr algn="l">
              <a:defRPr sz="2800" cap="none" spc="100" baseline="0"/>
            </a:lvl1pPr>
          </a:lstStyle>
          <a:p>
            <a:r>
              <a:rPr lang="de-DE" dirty="0"/>
              <a:t>Hauptüberschrift 28pt</a:t>
            </a:r>
          </a:p>
        </p:txBody>
      </p:sp>
      <p:sp>
        <p:nvSpPr>
          <p:cNvPr id="18" name="Textplatzhalter 17">
            <a:extLst>
              <a:ext uri="{FF2B5EF4-FFF2-40B4-BE49-F238E27FC236}">
                <a16:creationId xmlns:a16="http://schemas.microsoft.com/office/drawing/2014/main" id="{04223B65-7815-D845-915C-C78EC0782E74}"/>
              </a:ext>
            </a:extLst>
          </p:cNvPr>
          <p:cNvSpPr>
            <a:spLocks noGrp="1"/>
          </p:cNvSpPr>
          <p:nvPr>
            <p:ph type="body" sz="quarter" idx="11"/>
          </p:nvPr>
        </p:nvSpPr>
        <p:spPr>
          <a:xfrm>
            <a:off x="358775" y="1420329"/>
            <a:ext cx="3942881" cy="3346934"/>
          </a:xfrm>
          <a:prstGeom prst="rect">
            <a:avLst/>
          </a:prstGeom>
        </p:spPr>
        <p:txBody>
          <a:bodyPr vert="horz" lIns="0" tIns="0" rIns="0" bIns="0" rtlCol="0">
            <a:noAutofit/>
          </a:bodyPr>
          <a:lstStyle>
            <a:lvl1pPr marL="0" indent="0" algn="l">
              <a:lnSpc>
                <a:spcPct val="120000"/>
              </a:lnSpc>
              <a:spcBef>
                <a:spcPts val="0"/>
              </a:spcBef>
              <a:spcAft>
                <a:spcPts val="800"/>
              </a:spcAft>
              <a:buFontTx/>
              <a:buNone/>
              <a:defRPr lang="de-DE" sz="1600"/>
            </a:lvl1pPr>
          </a:lstStyle>
          <a:p>
            <a:pPr lvl="0"/>
            <a:r>
              <a:rPr lang="de-DE" dirty="0"/>
              <a:t>Mastertextformat bearbeiten</a:t>
            </a:r>
          </a:p>
        </p:txBody>
      </p:sp>
      <p:sp>
        <p:nvSpPr>
          <p:cNvPr id="2" name="Textfeld 1">
            <a:extLst>
              <a:ext uri="{FF2B5EF4-FFF2-40B4-BE49-F238E27FC236}">
                <a16:creationId xmlns:a16="http://schemas.microsoft.com/office/drawing/2014/main" id="{62FCDEBE-BCEE-4A42-9BD2-2DDAC05D2C1D}"/>
              </a:ext>
            </a:extLst>
          </p:cNvPr>
          <p:cNvSpPr txBox="1"/>
          <p:nvPr userDrawn="1"/>
        </p:nvSpPr>
        <p:spPr>
          <a:xfrm>
            <a:off x="8090369" y="4841114"/>
            <a:ext cx="692601" cy="123111"/>
          </a:xfrm>
          <a:prstGeom prst="rect">
            <a:avLst/>
          </a:prstGeom>
          <a:noFill/>
        </p:spPr>
        <p:txBody>
          <a:bodyPr wrap="square" lIns="0" tIns="0" rIns="0" bIns="0" rtlCol="0">
            <a:spAutoFit/>
          </a:bodyPr>
          <a:lstStyle/>
          <a:p>
            <a:pPr algn="r"/>
            <a:fld id="{C105A1D9-8080-F24A-A359-F01889A06317}" type="slidenum">
              <a:rPr lang="de-DE" sz="800" smtClean="0">
                <a:solidFill>
                  <a:srgbClr val="002B51"/>
                </a:solidFill>
                <a:latin typeface="Arial" panose="020B0604020202020204" pitchFamily="34" charset="0"/>
                <a:cs typeface="Arial" panose="020B0604020202020204" pitchFamily="34" charset="0"/>
              </a:rPr>
              <a:pPr algn="r"/>
              <a:t>‹Nr.›</a:t>
            </a:fld>
            <a:endParaRPr lang="de-DE" sz="800" dirty="0">
              <a:solidFill>
                <a:srgbClr val="002B51"/>
              </a:solidFill>
              <a:latin typeface="Arial" panose="020B0604020202020204" pitchFamily="34" charset="0"/>
              <a:cs typeface="Arial" panose="020B0604020202020204" pitchFamily="34" charset="0"/>
            </a:endParaRPr>
          </a:p>
        </p:txBody>
      </p:sp>
      <p:sp>
        <p:nvSpPr>
          <p:cNvPr id="9" name="Fußzeilenplatzhalter 3">
            <a:extLst>
              <a:ext uri="{FF2B5EF4-FFF2-40B4-BE49-F238E27FC236}">
                <a16:creationId xmlns:a16="http://schemas.microsoft.com/office/drawing/2014/main" id="{D63915F4-8685-4493-9B6C-1899C1AF3E2A}"/>
              </a:ext>
            </a:extLst>
          </p:cNvPr>
          <p:cNvSpPr>
            <a:spLocks noGrp="1"/>
          </p:cNvSpPr>
          <p:nvPr>
            <p:ph type="ftr" sz="quarter" idx="10"/>
          </p:nvPr>
        </p:nvSpPr>
        <p:spPr>
          <a:xfrm>
            <a:off x="369051" y="4842901"/>
            <a:ext cx="7857675" cy="121324"/>
          </a:xfrm>
          <a:prstGeom prst="rect">
            <a:avLst/>
          </a:prstGeom>
        </p:spPr>
        <p:txBody>
          <a:bodyPr/>
          <a:lstStyle>
            <a:lvl1pPr>
              <a:defRPr sz="800" cap="none">
                <a:solidFill>
                  <a:srgbClr val="002B51"/>
                </a:solidFill>
              </a:defRPr>
            </a:lvl1pPr>
          </a:lstStyle>
          <a:p>
            <a:pPr defTabSz="914400">
              <a:defRPr/>
            </a:pPr>
            <a:r>
              <a:rPr lang="de-DE" kern="0" dirty="0"/>
              <a:t>24. Juli 2020 | Titel Präsentation | Name</a:t>
            </a:r>
          </a:p>
        </p:txBody>
      </p:sp>
      <p:sp>
        <p:nvSpPr>
          <p:cNvPr id="8" name="Textplatzhalter 17">
            <a:extLst>
              <a:ext uri="{FF2B5EF4-FFF2-40B4-BE49-F238E27FC236}">
                <a16:creationId xmlns:a16="http://schemas.microsoft.com/office/drawing/2014/main" id="{F3E8F777-1712-4F3B-B071-0EBECC81513C}"/>
              </a:ext>
            </a:extLst>
          </p:cNvPr>
          <p:cNvSpPr>
            <a:spLocks noGrp="1"/>
          </p:cNvSpPr>
          <p:nvPr>
            <p:ph type="body" sz="quarter" idx="12"/>
          </p:nvPr>
        </p:nvSpPr>
        <p:spPr>
          <a:xfrm>
            <a:off x="4834457" y="1420329"/>
            <a:ext cx="3942881" cy="3346934"/>
          </a:xfrm>
          <a:prstGeom prst="rect">
            <a:avLst/>
          </a:prstGeom>
        </p:spPr>
        <p:txBody>
          <a:bodyPr vert="horz" lIns="0" tIns="0" rIns="0" bIns="0" rtlCol="0">
            <a:noAutofit/>
          </a:bodyPr>
          <a:lstStyle>
            <a:lvl1pPr marL="0" indent="0" algn="l">
              <a:lnSpc>
                <a:spcPct val="120000"/>
              </a:lnSpc>
              <a:spcBef>
                <a:spcPts val="0"/>
              </a:spcBef>
              <a:spcAft>
                <a:spcPts val="800"/>
              </a:spcAft>
              <a:buFontTx/>
              <a:buNone/>
              <a:defRPr lang="de-DE" sz="1600"/>
            </a:lvl1pPr>
          </a:lstStyle>
          <a:p>
            <a:pPr lvl="0"/>
            <a:r>
              <a:rPr lang="de-DE" dirty="0"/>
              <a:t>Mastertextformat bearbeiten</a:t>
            </a:r>
          </a:p>
        </p:txBody>
      </p:sp>
      <p:sp>
        <p:nvSpPr>
          <p:cNvPr id="30" name="Textfeld 29">
            <a:extLst>
              <a:ext uri="{FF2B5EF4-FFF2-40B4-BE49-F238E27FC236}">
                <a16:creationId xmlns:a16="http://schemas.microsoft.com/office/drawing/2014/main" id="{1A96D13D-0880-440A-899F-6685B49F2B30}"/>
              </a:ext>
            </a:extLst>
          </p:cNvPr>
          <p:cNvSpPr txBox="1"/>
          <p:nvPr userDrawn="1"/>
        </p:nvSpPr>
        <p:spPr>
          <a:xfrm>
            <a:off x="9270702" y="803821"/>
            <a:ext cx="1211158" cy="230832"/>
          </a:xfrm>
          <a:prstGeom prst="rect">
            <a:avLst/>
          </a:prstGeom>
          <a:solidFill>
            <a:srgbClr val="E94E24"/>
          </a:solidFill>
        </p:spPr>
        <p:txBody>
          <a:bodyPr wrap="square" rtlCol="0">
            <a:spAutoFit/>
          </a:bodyPr>
          <a:lstStyle/>
          <a:p>
            <a:pPr algn="ctr"/>
            <a:r>
              <a:rPr lang="de-DE" sz="900" dirty="0">
                <a:solidFill>
                  <a:schemeClr val="bg2"/>
                </a:solidFill>
              </a:rPr>
              <a:t>Rot: 233/78/36</a:t>
            </a:r>
          </a:p>
        </p:txBody>
      </p:sp>
      <p:sp>
        <p:nvSpPr>
          <p:cNvPr id="32" name="Textfeld 31">
            <a:extLst>
              <a:ext uri="{FF2B5EF4-FFF2-40B4-BE49-F238E27FC236}">
                <a16:creationId xmlns:a16="http://schemas.microsoft.com/office/drawing/2014/main" id="{F132CC36-F2C6-449D-84BE-C7126836C2B6}"/>
              </a:ext>
            </a:extLst>
          </p:cNvPr>
          <p:cNvSpPr txBox="1"/>
          <p:nvPr userDrawn="1"/>
        </p:nvSpPr>
        <p:spPr>
          <a:xfrm>
            <a:off x="9270702" y="1135448"/>
            <a:ext cx="1211158" cy="230832"/>
          </a:xfrm>
          <a:prstGeom prst="rect">
            <a:avLst/>
          </a:prstGeom>
          <a:solidFill>
            <a:srgbClr val="002B51"/>
          </a:solidFill>
        </p:spPr>
        <p:txBody>
          <a:bodyPr wrap="square" rtlCol="0">
            <a:spAutoFit/>
          </a:bodyPr>
          <a:lstStyle/>
          <a:p>
            <a:pPr algn="ctr"/>
            <a:r>
              <a:rPr lang="de-DE" sz="900" dirty="0">
                <a:solidFill>
                  <a:schemeClr val="bg2"/>
                </a:solidFill>
              </a:rPr>
              <a:t>Blau: 0/43/81</a:t>
            </a:r>
          </a:p>
        </p:txBody>
      </p:sp>
      <p:sp>
        <p:nvSpPr>
          <p:cNvPr id="34" name="Textfeld 33">
            <a:extLst>
              <a:ext uri="{FF2B5EF4-FFF2-40B4-BE49-F238E27FC236}">
                <a16:creationId xmlns:a16="http://schemas.microsoft.com/office/drawing/2014/main" id="{2FAC8F0F-1E13-4FCE-92F9-7B13D78B53AF}"/>
              </a:ext>
            </a:extLst>
          </p:cNvPr>
          <p:cNvSpPr txBox="1"/>
          <p:nvPr userDrawn="1"/>
        </p:nvSpPr>
        <p:spPr>
          <a:xfrm>
            <a:off x="9270702" y="1467075"/>
            <a:ext cx="1211158" cy="230832"/>
          </a:xfrm>
          <a:prstGeom prst="rect">
            <a:avLst/>
          </a:prstGeom>
          <a:solidFill>
            <a:srgbClr val="008F97"/>
          </a:solidFill>
        </p:spPr>
        <p:txBody>
          <a:bodyPr wrap="square" rtlCol="0">
            <a:spAutoFit/>
          </a:bodyPr>
          <a:lstStyle/>
          <a:p>
            <a:pPr algn="ctr"/>
            <a:r>
              <a:rPr lang="de-DE" sz="900" dirty="0">
                <a:solidFill>
                  <a:schemeClr val="bg2"/>
                </a:solidFill>
              </a:rPr>
              <a:t>Türkis: 0/143/151</a:t>
            </a:r>
          </a:p>
        </p:txBody>
      </p:sp>
      <p:sp>
        <p:nvSpPr>
          <p:cNvPr id="36" name="Textfeld 35">
            <a:extLst>
              <a:ext uri="{FF2B5EF4-FFF2-40B4-BE49-F238E27FC236}">
                <a16:creationId xmlns:a16="http://schemas.microsoft.com/office/drawing/2014/main" id="{872E4E45-AD09-4EBB-B9D9-6FF8A20F54C3}"/>
              </a:ext>
            </a:extLst>
          </p:cNvPr>
          <p:cNvSpPr txBox="1"/>
          <p:nvPr userDrawn="1"/>
        </p:nvSpPr>
        <p:spPr>
          <a:xfrm>
            <a:off x="9270701" y="1798702"/>
            <a:ext cx="1211159" cy="230832"/>
          </a:xfrm>
          <a:prstGeom prst="rect">
            <a:avLst/>
          </a:prstGeom>
          <a:solidFill>
            <a:srgbClr val="4E6C86"/>
          </a:solidFill>
        </p:spPr>
        <p:txBody>
          <a:bodyPr wrap="square" rtlCol="0">
            <a:spAutoFit/>
          </a:bodyPr>
          <a:lstStyle/>
          <a:p>
            <a:pPr algn="ctr"/>
            <a:r>
              <a:rPr lang="de-DE" sz="900" dirty="0">
                <a:solidFill>
                  <a:schemeClr val="bg2"/>
                </a:solidFill>
              </a:rPr>
              <a:t>Blau2: 78/108/134</a:t>
            </a:r>
          </a:p>
        </p:txBody>
      </p:sp>
      <p:sp>
        <p:nvSpPr>
          <p:cNvPr id="38" name="Textfeld 37">
            <a:extLst>
              <a:ext uri="{FF2B5EF4-FFF2-40B4-BE49-F238E27FC236}">
                <a16:creationId xmlns:a16="http://schemas.microsoft.com/office/drawing/2014/main" id="{7FA75D48-5E46-4E79-A2CD-FDEABE193688}"/>
              </a:ext>
            </a:extLst>
          </p:cNvPr>
          <p:cNvSpPr txBox="1"/>
          <p:nvPr userDrawn="1"/>
        </p:nvSpPr>
        <p:spPr>
          <a:xfrm>
            <a:off x="9270699" y="2130329"/>
            <a:ext cx="1211161" cy="230832"/>
          </a:xfrm>
          <a:prstGeom prst="rect">
            <a:avLst/>
          </a:prstGeom>
          <a:solidFill>
            <a:srgbClr val="8096A9"/>
          </a:solidFill>
        </p:spPr>
        <p:txBody>
          <a:bodyPr wrap="square" rtlCol="0">
            <a:spAutoFit/>
          </a:bodyPr>
          <a:lstStyle/>
          <a:p>
            <a:pPr algn="ctr"/>
            <a:r>
              <a:rPr lang="de-DE" sz="900" dirty="0">
                <a:solidFill>
                  <a:schemeClr val="bg2"/>
                </a:solidFill>
              </a:rPr>
              <a:t>Blau3: 128/150/169</a:t>
            </a:r>
          </a:p>
        </p:txBody>
      </p:sp>
      <p:sp>
        <p:nvSpPr>
          <p:cNvPr id="40" name="Textfeld 39">
            <a:extLst>
              <a:ext uri="{FF2B5EF4-FFF2-40B4-BE49-F238E27FC236}">
                <a16:creationId xmlns:a16="http://schemas.microsoft.com/office/drawing/2014/main" id="{03227CEB-848D-4DD5-A5D1-A43E774E16A3}"/>
              </a:ext>
            </a:extLst>
          </p:cNvPr>
          <p:cNvSpPr txBox="1"/>
          <p:nvPr userDrawn="1"/>
        </p:nvSpPr>
        <p:spPr>
          <a:xfrm>
            <a:off x="9270691" y="2456334"/>
            <a:ext cx="1211160" cy="230832"/>
          </a:xfrm>
          <a:prstGeom prst="rect">
            <a:avLst/>
          </a:prstGeom>
          <a:solidFill>
            <a:srgbClr val="4A4A49"/>
          </a:solidFill>
        </p:spPr>
        <p:txBody>
          <a:bodyPr wrap="square" rtlCol="0">
            <a:spAutoFit/>
          </a:bodyPr>
          <a:lstStyle/>
          <a:p>
            <a:pPr algn="ctr"/>
            <a:r>
              <a:rPr lang="de-DE" sz="900" dirty="0">
                <a:solidFill>
                  <a:schemeClr val="bg2"/>
                </a:solidFill>
              </a:rPr>
              <a:t>Grau1: 74/74/73</a:t>
            </a:r>
          </a:p>
        </p:txBody>
      </p:sp>
      <p:sp>
        <p:nvSpPr>
          <p:cNvPr id="42" name="Textfeld 41">
            <a:extLst>
              <a:ext uri="{FF2B5EF4-FFF2-40B4-BE49-F238E27FC236}">
                <a16:creationId xmlns:a16="http://schemas.microsoft.com/office/drawing/2014/main" id="{1A8CF1AE-D80A-46D3-AA9D-593C8F319744}"/>
              </a:ext>
            </a:extLst>
          </p:cNvPr>
          <p:cNvSpPr txBox="1"/>
          <p:nvPr userDrawn="1"/>
        </p:nvSpPr>
        <p:spPr>
          <a:xfrm>
            <a:off x="9270698" y="2793583"/>
            <a:ext cx="1211161" cy="230832"/>
          </a:xfrm>
          <a:prstGeom prst="rect">
            <a:avLst/>
          </a:prstGeom>
          <a:solidFill>
            <a:srgbClr val="7F7F7F"/>
          </a:solidFill>
        </p:spPr>
        <p:txBody>
          <a:bodyPr wrap="square" rtlCol="0">
            <a:spAutoFit/>
          </a:bodyPr>
          <a:lstStyle/>
          <a:p>
            <a:pPr algn="ctr"/>
            <a:r>
              <a:rPr lang="de-DE" sz="900" dirty="0">
                <a:solidFill>
                  <a:schemeClr val="bg2"/>
                </a:solidFill>
              </a:rPr>
              <a:t>Grau2: 127/127/127</a:t>
            </a:r>
          </a:p>
        </p:txBody>
      </p:sp>
      <p:sp>
        <p:nvSpPr>
          <p:cNvPr id="44" name="Textfeld 43">
            <a:extLst>
              <a:ext uri="{FF2B5EF4-FFF2-40B4-BE49-F238E27FC236}">
                <a16:creationId xmlns:a16="http://schemas.microsoft.com/office/drawing/2014/main" id="{1D8BE9EA-D4F4-4871-8529-C96D1C16B05B}"/>
              </a:ext>
            </a:extLst>
          </p:cNvPr>
          <p:cNvSpPr txBox="1"/>
          <p:nvPr userDrawn="1"/>
        </p:nvSpPr>
        <p:spPr>
          <a:xfrm>
            <a:off x="9270697" y="3125210"/>
            <a:ext cx="1211161" cy="230832"/>
          </a:xfrm>
          <a:prstGeom prst="rect">
            <a:avLst/>
          </a:prstGeom>
          <a:solidFill>
            <a:srgbClr val="BFBFBF"/>
          </a:solidFill>
        </p:spPr>
        <p:txBody>
          <a:bodyPr wrap="square" rtlCol="0">
            <a:spAutoFit/>
          </a:bodyPr>
          <a:lstStyle/>
          <a:p>
            <a:pPr algn="ctr"/>
            <a:r>
              <a:rPr lang="de-DE" sz="900" dirty="0">
                <a:solidFill>
                  <a:schemeClr val="tx1"/>
                </a:solidFill>
              </a:rPr>
              <a:t>Grau3: 191/191/191</a:t>
            </a:r>
          </a:p>
        </p:txBody>
      </p:sp>
      <p:sp>
        <p:nvSpPr>
          <p:cNvPr id="46" name="Textfeld 45">
            <a:extLst>
              <a:ext uri="{FF2B5EF4-FFF2-40B4-BE49-F238E27FC236}">
                <a16:creationId xmlns:a16="http://schemas.microsoft.com/office/drawing/2014/main" id="{46AFB948-95E0-4153-BDAC-EEB902EC780C}"/>
              </a:ext>
            </a:extLst>
          </p:cNvPr>
          <p:cNvSpPr txBox="1"/>
          <p:nvPr userDrawn="1"/>
        </p:nvSpPr>
        <p:spPr>
          <a:xfrm>
            <a:off x="9270696" y="3463048"/>
            <a:ext cx="1211161" cy="230832"/>
          </a:xfrm>
          <a:prstGeom prst="rect">
            <a:avLst/>
          </a:prstGeom>
          <a:solidFill>
            <a:srgbClr val="D6D6D6"/>
          </a:solidFill>
        </p:spPr>
        <p:txBody>
          <a:bodyPr wrap="square" rtlCol="0">
            <a:spAutoFit/>
          </a:bodyPr>
          <a:lstStyle/>
          <a:p>
            <a:pPr algn="ctr"/>
            <a:r>
              <a:rPr lang="de-DE" sz="900" dirty="0">
                <a:solidFill>
                  <a:schemeClr val="tx1"/>
                </a:solidFill>
              </a:rPr>
              <a:t>Grau4: 214/214/214</a:t>
            </a:r>
          </a:p>
        </p:txBody>
      </p:sp>
      <p:pic>
        <p:nvPicPr>
          <p:cNvPr id="3" name="Grafik 2">
            <a:extLst>
              <a:ext uri="{FF2B5EF4-FFF2-40B4-BE49-F238E27FC236}">
                <a16:creationId xmlns:a16="http://schemas.microsoft.com/office/drawing/2014/main" id="{E1BCFED8-B1C0-4C37-B114-2947DE270C50}"/>
              </a:ext>
            </a:extLst>
          </p:cNvPr>
          <p:cNvPicPr>
            <a:picLocks noChangeAspect="1"/>
          </p:cNvPicPr>
          <p:nvPr userDrawn="1"/>
        </p:nvPicPr>
        <p:blipFill>
          <a:blip r:embed="rId2"/>
          <a:srcRect/>
          <a:stretch/>
        </p:blipFill>
        <p:spPr>
          <a:xfrm>
            <a:off x="7441833" y="268288"/>
            <a:ext cx="1341137" cy="540000"/>
          </a:xfrm>
          <a:prstGeom prst="rect">
            <a:avLst/>
          </a:prstGeom>
        </p:spPr>
      </p:pic>
      <p:sp>
        <p:nvSpPr>
          <p:cNvPr id="4" name="Textfeld 6">
            <a:extLst>
              <a:ext uri="{FF2B5EF4-FFF2-40B4-BE49-F238E27FC236}">
                <a16:creationId xmlns:a16="http://schemas.microsoft.com/office/drawing/2014/main" id="{84719576-F7E3-4013-990E-0993183705A8}"/>
              </a:ext>
            </a:extLst>
          </p:cNvPr>
          <p:cNvSpPr txBox="1"/>
          <p:nvPr userDrawn="1"/>
        </p:nvSpPr>
        <p:spPr>
          <a:xfrm>
            <a:off x="9270696" y="50446"/>
            <a:ext cx="1211155" cy="646331"/>
          </a:xfrm>
          <a:prstGeom prst="rect">
            <a:avLst/>
          </a:prstGeom>
          <a:solidFill>
            <a:schemeClr val="bg1"/>
          </a:solidFill>
          <a:ln>
            <a:noFill/>
          </a:ln>
        </p:spPr>
        <p:txBody>
          <a:bodyPr wrap="squar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900" dirty="0">
                <a:solidFill>
                  <a:schemeClr val="tx1"/>
                </a:solidFill>
              </a:rPr>
              <a:t>Schriftart: Arial</a:t>
            </a:r>
            <a:br>
              <a:rPr lang="de-DE" sz="900" dirty="0">
                <a:solidFill>
                  <a:schemeClr val="tx1"/>
                </a:solidFill>
              </a:rPr>
            </a:br>
            <a:r>
              <a:rPr lang="de-DE" sz="900" dirty="0">
                <a:solidFill>
                  <a:schemeClr val="tx1"/>
                </a:solidFill>
              </a:rPr>
              <a:t>Größe Normal: 16pt</a:t>
            </a:r>
          </a:p>
          <a:p>
            <a:pPr algn="l"/>
            <a:r>
              <a:rPr lang="de-DE" sz="900" dirty="0">
                <a:solidFill>
                  <a:schemeClr val="tx1"/>
                </a:solidFill>
              </a:rPr>
              <a:t>Größe Klein: 12pt</a:t>
            </a:r>
          </a:p>
          <a:p>
            <a:pPr algn="l"/>
            <a:r>
              <a:rPr lang="de-DE" sz="900" dirty="0">
                <a:solidFill>
                  <a:schemeClr val="tx1"/>
                </a:solidFill>
              </a:rPr>
              <a:t>Größe Klein 2: 8pt</a:t>
            </a:r>
          </a:p>
        </p:txBody>
      </p:sp>
      <p:pic>
        <p:nvPicPr>
          <p:cNvPr id="5" name="Grafik 4">
            <a:extLst>
              <a:ext uri="{FF2B5EF4-FFF2-40B4-BE49-F238E27FC236}">
                <a16:creationId xmlns:a16="http://schemas.microsoft.com/office/drawing/2014/main" id="{85D4A875-45BC-9579-8B97-6CCEF118DF36}"/>
              </a:ext>
            </a:extLst>
          </p:cNvPr>
          <p:cNvPicPr>
            <a:picLocks noChangeAspect="1"/>
          </p:cNvPicPr>
          <p:nvPr userDrawn="1"/>
        </p:nvPicPr>
        <p:blipFill>
          <a:blip r:embed="rId3"/>
          <a:stretch>
            <a:fillRect/>
          </a:stretch>
        </p:blipFill>
        <p:spPr>
          <a:xfrm>
            <a:off x="5390184" y="263821"/>
            <a:ext cx="1914760" cy="540000"/>
          </a:xfrm>
          <a:prstGeom prst="rect">
            <a:avLst/>
          </a:prstGeom>
        </p:spPr>
      </p:pic>
    </p:spTree>
    <p:extLst>
      <p:ext uri="{BB962C8B-B14F-4D97-AF65-F5344CB8AC3E}">
        <p14:creationId xmlns:p14="http://schemas.microsoft.com/office/powerpoint/2010/main" val="34677286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mit Fußzeile">
    <p:bg>
      <p:bgPr>
        <a:solidFill>
          <a:schemeClr val="bg1"/>
        </a:solidFill>
        <a:effectLst/>
      </p:bgPr>
    </p:bg>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CE21B8A-F1BA-4DF5-BF37-9F8994E6E6FF}"/>
              </a:ext>
            </a:extLst>
          </p:cNvPr>
          <p:cNvSpPr txBox="1"/>
          <p:nvPr userDrawn="1"/>
        </p:nvSpPr>
        <p:spPr>
          <a:xfrm>
            <a:off x="8090369" y="4841114"/>
            <a:ext cx="692601" cy="123111"/>
          </a:xfrm>
          <a:prstGeom prst="rect">
            <a:avLst/>
          </a:prstGeom>
          <a:noFill/>
        </p:spPr>
        <p:txBody>
          <a:bodyPr wrap="square" lIns="0" tIns="0" rIns="0" bIns="0" rtlCol="0">
            <a:spAutoFit/>
          </a:bodyPr>
          <a:lstStyle/>
          <a:p>
            <a:pPr algn="r"/>
            <a:fld id="{C105A1D9-8080-F24A-A359-F01889A06317}" type="slidenum">
              <a:rPr lang="de-DE" sz="800" smtClean="0">
                <a:solidFill>
                  <a:srgbClr val="002B51"/>
                </a:solidFill>
                <a:latin typeface="Arial" panose="020B0604020202020204" pitchFamily="34" charset="0"/>
                <a:cs typeface="Arial" panose="020B0604020202020204" pitchFamily="34" charset="0"/>
              </a:rPr>
              <a:pPr algn="r"/>
              <a:t>‹Nr.›</a:t>
            </a:fld>
            <a:endParaRPr lang="de-DE" sz="800" dirty="0">
              <a:solidFill>
                <a:srgbClr val="002B51"/>
              </a:solidFill>
              <a:latin typeface="Arial" panose="020B0604020202020204" pitchFamily="34" charset="0"/>
              <a:cs typeface="Arial" panose="020B0604020202020204" pitchFamily="34" charset="0"/>
            </a:endParaRPr>
          </a:p>
        </p:txBody>
      </p:sp>
      <p:sp>
        <p:nvSpPr>
          <p:cNvPr id="10" name="Fußzeilenplatzhalter 3">
            <a:extLst>
              <a:ext uri="{FF2B5EF4-FFF2-40B4-BE49-F238E27FC236}">
                <a16:creationId xmlns:a16="http://schemas.microsoft.com/office/drawing/2014/main" id="{419F6F94-21AC-4B32-8654-21676D160C95}"/>
              </a:ext>
            </a:extLst>
          </p:cNvPr>
          <p:cNvSpPr>
            <a:spLocks noGrp="1"/>
          </p:cNvSpPr>
          <p:nvPr>
            <p:ph type="ftr" sz="quarter" idx="10"/>
          </p:nvPr>
        </p:nvSpPr>
        <p:spPr>
          <a:xfrm>
            <a:off x="369051" y="4842901"/>
            <a:ext cx="7857675" cy="121324"/>
          </a:xfrm>
          <a:prstGeom prst="rect">
            <a:avLst/>
          </a:prstGeom>
        </p:spPr>
        <p:txBody>
          <a:bodyPr/>
          <a:lstStyle>
            <a:lvl1pPr>
              <a:defRPr sz="800" cap="none">
                <a:solidFill>
                  <a:srgbClr val="002B51"/>
                </a:solidFill>
              </a:defRPr>
            </a:lvl1pPr>
          </a:lstStyle>
          <a:p>
            <a:pPr defTabSz="914400">
              <a:defRPr/>
            </a:pPr>
            <a:r>
              <a:rPr lang="de-DE" kern="0" dirty="0"/>
              <a:t>24. Juli 2020 | Titel Präsentation | Name</a:t>
            </a:r>
          </a:p>
        </p:txBody>
      </p:sp>
      <p:sp>
        <p:nvSpPr>
          <p:cNvPr id="26" name="Textfeld 25">
            <a:extLst>
              <a:ext uri="{FF2B5EF4-FFF2-40B4-BE49-F238E27FC236}">
                <a16:creationId xmlns:a16="http://schemas.microsoft.com/office/drawing/2014/main" id="{23C0E8E9-286E-4B51-B4C2-BF677D595AC1}"/>
              </a:ext>
            </a:extLst>
          </p:cNvPr>
          <p:cNvSpPr txBox="1"/>
          <p:nvPr userDrawn="1"/>
        </p:nvSpPr>
        <p:spPr>
          <a:xfrm>
            <a:off x="9270702" y="803821"/>
            <a:ext cx="1211158" cy="230832"/>
          </a:xfrm>
          <a:prstGeom prst="rect">
            <a:avLst/>
          </a:prstGeom>
          <a:solidFill>
            <a:srgbClr val="E94E24"/>
          </a:solidFill>
        </p:spPr>
        <p:txBody>
          <a:bodyPr wrap="square" rtlCol="0">
            <a:spAutoFit/>
          </a:bodyPr>
          <a:lstStyle/>
          <a:p>
            <a:pPr algn="ctr"/>
            <a:r>
              <a:rPr lang="de-DE" sz="900" dirty="0">
                <a:solidFill>
                  <a:schemeClr val="bg2"/>
                </a:solidFill>
              </a:rPr>
              <a:t>Rot: 233/78/36</a:t>
            </a:r>
          </a:p>
        </p:txBody>
      </p:sp>
      <p:sp>
        <p:nvSpPr>
          <p:cNvPr id="28" name="Textfeld 27">
            <a:extLst>
              <a:ext uri="{FF2B5EF4-FFF2-40B4-BE49-F238E27FC236}">
                <a16:creationId xmlns:a16="http://schemas.microsoft.com/office/drawing/2014/main" id="{C72A3E0E-DB43-4AD9-932F-3C13E324F8AA}"/>
              </a:ext>
            </a:extLst>
          </p:cNvPr>
          <p:cNvSpPr txBox="1"/>
          <p:nvPr userDrawn="1"/>
        </p:nvSpPr>
        <p:spPr>
          <a:xfrm>
            <a:off x="9270702" y="1135448"/>
            <a:ext cx="1211158" cy="230832"/>
          </a:xfrm>
          <a:prstGeom prst="rect">
            <a:avLst/>
          </a:prstGeom>
          <a:solidFill>
            <a:srgbClr val="002B51"/>
          </a:solidFill>
        </p:spPr>
        <p:txBody>
          <a:bodyPr wrap="square" rtlCol="0">
            <a:spAutoFit/>
          </a:bodyPr>
          <a:lstStyle/>
          <a:p>
            <a:pPr algn="ctr"/>
            <a:r>
              <a:rPr lang="de-DE" sz="900" dirty="0">
                <a:solidFill>
                  <a:schemeClr val="bg2"/>
                </a:solidFill>
              </a:rPr>
              <a:t>Blau: 0/43/81</a:t>
            </a:r>
          </a:p>
        </p:txBody>
      </p:sp>
      <p:sp>
        <p:nvSpPr>
          <p:cNvPr id="30" name="Textfeld 29">
            <a:extLst>
              <a:ext uri="{FF2B5EF4-FFF2-40B4-BE49-F238E27FC236}">
                <a16:creationId xmlns:a16="http://schemas.microsoft.com/office/drawing/2014/main" id="{34D98AEB-E513-46E3-A119-F9A53B10AF9F}"/>
              </a:ext>
            </a:extLst>
          </p:cNvPr>
          <p:cNvSpPr txBox="1"/>
          <p:nvPr userDrawn="1"/>
        </p:nvSpPr>
        <p:spPr>
          <a:xfrm>
            <a:off x="9270702" y="1467075"/>
            <a:ext cx="1211158" cy="230832"/>
          </a:xfrm>
          <a:prstGeom prst="rect">
            <a:avLst/>
          </a:prstGeom>
          <a:solidFill>
            <a:srgbClr val="008F97"/>
          </a:solidFill>
        </p:spPr>
        <p:txBody>
          <a:bodyPr wrap="square" rtlCol="0">
            <a:spAutoFit/>
          </a:bodyPr>
          <a:lstStyle/>
          <a:p>
            <a:pPr algn="ctr"/>
            <a:r>
              <a:rPr lang="de-DE" sz="900" dirty="0">
                <a:solidFill>
                  <a:schemeClr val="bg2"/>
                </a:solidFill>
              </a:rPr>
              <a:t>Türkis: 0/143/151</a:t>
            </a:r>
          </a:p>
        </p:txBody>
      </p:sp>
      <p:sp>
        <p:nvSpPr>
          <p:cNvPr id="32" name="Textfeld 31">
            <a:extLst>
              <a:ext uri="{FF2B5EF4-FFF2-40B4-BE49-F238E27FC236}">
                <a16:creationId xmlns:a16="http://schemas.microsoft.com/office/drawing/2014/main" id="{1B1927BA-026F-426E-B8CE-95D57CB02D18}"/>
              </a:ext>
            </a:extLst>
          </p:cNvPr>
          <p:cNvSpPr txBox="1"/>
          <p:nvPr userDrawn="1"/>
        </p:nvSpPr>
        <p:spPr>
          <a:xfrm>
            <a:off x="9270701" y="1798702"/>
            <a:ext cx="1211159" cy="230832"/>
          </a:xfrm>
          <a:prstGeom prst="rect">
            <a:avLst/>
          </a:prstGeom>
          <a:solidFill>
            <a:srgbClr val="4E6C86"/>
          </a:solidFill>
        </p:spPr>
        <p:txBody>
          <a:bodyPr wrap="square" rtlCol="0">
            <a:spAutoFit/>
          </a:bodyPr>
          <a:lstStyle/>
          <a:p>
            <a:pPr algn="ctr"/>
            <a:r>
              <a:rPr lang="de-DE" sz="900" dirty="0">
                <a:solidFill>
                  <a:schemeClr val="bg2"/>
                </a:solidFill>
              </a:rPr>
              <a:t>Blau2: 78/108/134</a:t>
            </a:r>
          </a:p>
        </p:txBody>
      </p:sp>
      <p:sp>
        <p:nvSpPr>
          <p:cNvPr id="34" name="Textfeld 33">
            <a:extLst>
              <a:ext uri="{FF2B5EF4-FFF2-40B4-BE49-F238E27FC236}">
                <a16:creationId xmlns:a16="http://schemas.microsoft.com/office/drawing/2014/main" id="{E3D4EF82-6D71-456C-B2A0-B0EC0BDFFEDA}"/>
              </a:ext>
            </a:extLst>
          </p:cNvPr>
          <p:cNvSpPr txBox="1"/>
          <p:nvPr userDrawn="1"/>
        </p:nvSpPr>
        <p:spPr>
          <a:xfrm>
            <a:off x="9270699" y="2130329"/>
            <a:ext cx="1211161" cy="230832"/>
          </a:xfrm>
          <a:prstGeom prst="rect">
            <a:avLst/>
          </a:prstGeom>
          <a:solidFill>
            <a:srgbClr val="8096A9"/>
          </a:solidFill>
        </p:spPr>
        <p:txBody>
          <a:bodyPr wrap="square" rtlCol="0">
            <a:spAutoFit/>
          </a:bodyPr>
          <a:lstStyle/>
          <a:p>
            <a:pPr algn="ctr"/>
            <a:r>
              <a:rPr lang="de-DE" sz="900" dirty="0">
                <a:solidFill>
                  <a:schemeClr val="bg2"/>
                </a:solidFill>
              </a:rPr>
              <a:t>Blau3: 128/150/169</a:t>
            </a:r>
          </a:p>
        </p:txBody>
      </p:sp>
      <p:sp>
        <p:nvSpPr>
          <p:cNvPr id="36" name="Textfeld 35">
            <a:extLst>
              <a:ext uri="{FF2B5EF4-FFF2-40B4-BE49-F238E27FC236}">
                <a16:creationId xmlns:a16="http://schemas.microsoft.com/office/drawing/2014/main" id="{7A47120E-E0D1-4327-9AB5-0BE2994C7F17}"/>
              </a:ext>
            </a:extLst>
          </p:cNvPr>
          <p:cNvSpPr txBox="1"/>
          <p:nvPr userDrawn="1"/>
        </p:nvSpPr>
        <p:spPr>
          <a:xfrm>
            <a:off x="9270691" y="2455745"/>
            <a:ext cx="1211160" cy="230832"/>
          </a:xfrm>
          <a:prstGeom prst="rect">
            <a:avLst/>
          </a:prstGeom>
          <a:solidFill>
            <a:srgbClr val="4A4A49"/>
          </a:solidFill>
        </p:spPr>
        <p:txBody>
          <a:bodyPr wrap="square" rtlCol="0">
            <a:spAutoFit/>
          </a:bodyPr>
          <a:lstStyle/>
          <a:p>
            <a:pPr algn="ctr"/>
            <a:r>
              <a:rPr lang="de-DE" sz="900" dirty="0">
                <a:solidFill>
                  <a:schemeClr val="bg2"/>
                </a:solidFill>
              </a:rPr>
              <a:t>Grau1: 74/74/73</a:t>
            </a:r>
          </a:p>
        </p:txBody>
      </p:sp>
      <p:sp>
        <p:nvSpPr>
          <p:cNvPr id="38" name="Textfeld 37">
            <a:extLst>
              <a:ext uri="{FF2B5EF4-FFF2-40B4-BE49-F238E27FC236}">
                <a16:creationId xmlns:a16="http://schemas.microsoft.com/office/drawing/2014/main" id="{E4469070-1482-46A1-98E4-9C2FB21E39F5}"/>
              </a:ext>
            </a:extLst>
          </p:cNvPr>
          <p:cNvSpPr txBox="1"/>
          <p:nvPr userDrawn="1"/>
        </p:nvSpPr>
        <p:spPr>
          <a:xfrm>
            <a:off x="9270698" y="2793583"/>
            <a:ext cx="1211161" cy="230832"/>
          </a:xfrm>
          <a:prstGeom prst="rect">
            <a:avLst/>
          </a:prstGeom>
          <a:solidFill>
            <a:srgbClr val="7F7F7F"/>
          </a:solidFill>
        </p:spPr>
        <p:txBody>
          <a:bodyPr wrap="square" rtlCol="0">
            <a:spAutoFit/>
          </a:bodyPr>
          <a:lstStyle/>
          <a:p>
            <a:pPr algn="ctr"/>
            <a:r>
              <a:rPr lang="de-DE" sz="900" dirty="0">
                <a:solidFill>
                  <a:schemeClr val="bg2"/>
                </a:solidFill>
              </a:rPr>
              <a:t>Grau2: 127/127/127</a:t>
            </a:r>
          </a:p>
        </p:txBody>
      </p:sp>
      <p:sp>
        <p:nvSpPr>
          <p:cNvPr id="40" name="Textfeld 39">
            <a:extLst>
              <a:ext uri="{FF2B5EF4-FFF2-40B4-BE49-F238E27FC236}">
                <a16:creationId xmlns:a16="http://schemas.microsoft.com/office/drawing/2014/main" id="{F864C848-AC7E-4379-9C65-D757B1A168E4}"/>
              </a:ext>
            </a:extLst>
          </p:cNvPr>
          <p:cNvSpPr txBox="1"/>
          <p:nvPr userDrawn="1"/>
        </p:nvSpPr>
        <p:spPr>
          <a:xfrm>
            <a:off x="9270697" y="3125210"/>
            <a:ext cx="1211161" cy="230832"/>
          </a:xfrm>
          <a:prstGeom prst="rect">
            <a:avLst/>
          </a:prstGeom>
          <a:solidFill>
            <a:srgbClr val="BFBFBF"/>
          </a:solidFill>
        </p:spPr>
        <p:txBody>
          <a:bodyPr wrap="square" rtlCol="0">
            <a:spAutoFit/>
          </a:bodyPr>
          <a:lstStyle/>
          <a:p>
            <a:pPr algn="ctr"/>
            <a:r>
              <a:rPr lang="de-DE" sz="900" dirty="0">
                <a:solidFill>
                  <a:schemeClr val="tx1"/>
                </a:solidFill>
              </a:rPr>
              <a:t>Grau3: 191/191/191</a:t>
            </a:r>
          </a:p>
        </p:txBody>
      </p:sp>
      <p:sp>
        <p:nvSpPr>
          <p:cNvPr id="42" name="Textfeld 41">
            <a:extLst>
              <a:ext uri="{FF2B5EF4-FFF2-40B4-BE49-F238E27FC236}">
                <a16:creationId xmlns:a16="http://schemas.microsoft.com/office/drawing/2014/main" id="{5B1E3ACA-EDA0-470A-8D58-A9AA0C40A5FD}"/>
              </a:ext>
            </a:extLst>
          </p:cNvPr>
          <p:cNvSpPr txBox="1"/>
          <p:nvPr userDrawn="1"/>
        </p:nvSpPr>
        <p:spPr>
          <a:xfrm>
            <a:off x="9270696" y="3463048"/>
            <a:ext cx="1211161" cy="230832"/>
          </a:xfrm>
          <a:prstGeom prst="rect">
            <a:avLst/>
          </a:prstGeom>
          <a:solidFill>
            <a:srgbClr val="D6D6D6"/>
          </a:solidFill>
        </p:spPr>
        <p:txBody>
          <a:bodyPr wrap="square" rtlCol="0">
            <a:spAutoFit/>
          </a:bodyPr>
          <a:lstStyle/>
          <a:p>
            <a:pPr algn="ctr"/>
            <a:r>
              <a:rPr lang="de-DE" sz="900" dirty="0">
                <a:solidFill>
                  <a:schemeClr val="tx1"/>
                </a:solidFill>
              </a:rPr>
              <a:t>Grau4: 214/214/214</a:t>
            </a:r>
          </a:p>
        </p:txBody>
      </p:sp>
      <p:pic>
        <p:nvPicPr>
          <p:cNvPr id="3" name="Grafik 2">
            <a:extLst>
              <a:ext uri="{FF2B5EF4-FFF2-40B4-BE49-F238E27FC236}">
                <a16:creationId xmlns:a16="http://schemas.microsoft.com/office/drawing/2014/main" id="{A95A395D-2726-4A2C-99E6-0D275CE3E8CB}"/>
              </a:ext>
            </a:extLst>
          </p:cNvPr>
          <p:cNvPicPr>
            <a:picLocks noChangeAspect="1"/>
          </p:cNvPicPr>
          <p:nvPr userDrawn="1"/>
        </p:nvPicPr>
        <p:blipFill>
          <a:blip r:embed="rId2"/>
          <a:srcRect/>
          <a:stretch/>
        </p:blipFill>
        <p:spPr>
          <a:xfrm>
            <a:off x="7441833" y="268288"/>
            <a:ext cx="1341137" cy="540000"/>
          </a:xfrm>
          <a:prstGeom prst="rect">
            <a:avLst/>
          </a:prstGeom>
        </p:spPr>
      </p:pic>
      <p:sp>
        <p:nvSpPr>
          <p:cNvPr id="2" name="Textfeld 6">
            <a:extLst>
              <a:ext uri="{FF2B5EF4-FFF2-40B4-BE49-F238E27FC236}">
                <a16:creationId xmlns:a16="http://schemas.microsoft.com/office/drawing/2014/main" id="{463D6503-1257-466E-95CA-969C69D91B38}"/>
              </a:ext>
            </a:extLst>
          </p:cNvPr>
          <p:cNvSpPr txBox="1"/>
          <p:nvPr userDrawn="1"/>
        </p:nvSpPr>
        <p:spPr>
          <a:xfrm>
            <a:off x="9270696" y="50484"/>
            <a:ext cx="1211155" cy="646331"/>
          </a:xfrm>
          <a:prstGeom prst="rect">
            <a:avLst/>
          </a:prstGeom>
          <a:solidFill>
            <a:schemeClr val="bg1"/>
          </a:solidFill>
          <a:ln>
            <a:noFill/>
          </a:ln>
        </p:spPr>
        <p:txBody>
          <a:bodyPr wrap="squar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900" dirty="0">
                <a:solidFill>
                  <a:schemeClr val="tx1"/>
                </a:solidFill>
              </a:rPr>
              <a:t>Schriftart: Arial</a:t>
            </a:r>
            <a:br>
              <a:rPr lang="de-DE" sz="900" dirty="0">
                <a:solidFill>
                  <a:schemeClr val="tx1"/>
                </a:solidFill>
              </a:rPr>
            </a:br>
            <a:r>
              <a:rPr lang="de-DE" sz="900" dirty="0">
                <a:solidFill>
                  <a:schemeClr val="tx1"/>
                </a:solidFill>
              </a:rPr>
              <a:t>Größe Normal: 16pt</a:t>
            </a:r>
          </a:p>
          <a:p>
            <a:pPr algn="l"/>
            <a:r>
              <a:rPr lang="de-DE" sz="900" dirty="0">
                <a:solidFill>
                  <a:schemeClr val="tx1"/>
                </a:solidFill>
              </a:rPr>
              <a:t>Größe Klein: 12pt</a:t>
            </a:r>
          </a:p>
          <a:p>
            <a:pPr algn="l"/>
            <a:r>
              <a:rPr lang="de-DE" sz="900" dirty="0">
                <a:solidFill>
                  <a:schemeClr val="tx1"/>
                </a:solidFill>
              </a:rPr>
              <a:t>Größe Klein 2: 8pt</a:t>
            </a:r>
          </a:p>
        </p:txBody>
      </p:sp>
      <p:pic>
        <p:nvPicPr>
          <p:cNvPr id="4" name="Grafik 3">
            <a:extLst>
              <a:ext uri="{FF2B5EF4-FFF2-40B4-BE49-F238E27FC236}">
                <a16:creationId xmlns:a16="http://schemas.microsoft.com/office/drawing/2014/main" id="{BE07FC27-45A8-834F-A7C8-67E914053694}"/>
              </a:ext>
            </a:extLst>
          </p:cNvPr>
          <p:cNvPicPr>
            <a:picLocks noChangeAspect="1"/>
          </p:cNvPicPr>
          <p:nvPr userDrawn="1"/>
        </p:nvPicPr>
        <p:blipFill>
          <a:blip r:embed="rId3"/>
          <a:stretch>
            <a:fillRect/>
          </a:stretch>
        </p:blipFill>
        <p:spPr>
          <a:xfrm>
            <a:off x="5390184" y="263821"/>
            <a:ext cx="1914760" cy="540000"/>
          </a:xfrm>
          <a:prstGeom prst="rect">
            <a:avLst/>
          </a:prstGeom>
        </p:spPr>
      </p:pic>
    </p:spTree>
    <p:extLst>
      <p:ext uri="{BB962C8B-B14F-4D97-AF65-F5344CB8AC3E}">
        <p14:creationId xmlns:p14="http://schemas.microsoft.com/office/powerpoint/2010/main" val="1851683509"/>
      </p:ext>
    </p:extLst>
  </p:cSld>
  <p:clrMapOvr>
    <a:masterClrMapping/>
  </p:clrMapOvr>
  <p:extLst>
    <p:ext uri="{DCECCB84-F9BA-43D5-87BE-67443E8EF086}">
      <p15:sldGuideLst xmlns:p15="http://schemas.microsoft.com/office/powerpoint/2012/main">
        <p15:guide id="1" pos="2880">
          <p15:clr>
            <a:srgbClr val="FBAE40"/>
          </p15:clr>
        </p15:guide>
        <p15:guide id="2" orient="horz" pos="1280">
          <p15:clr>
            <a:srgbClr val="FBAE40"/>
          </p15:clr>
        </p15:guide>
        <p15:guide id="3" orient="horz" pos="46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Fußzeilenplatzhalter 14">
            <a:extLst>
              <a:ext uri="{FF2B5EF4-FFF2-40B4-BE49-F238E27FC236}">
                <a16:creationId xmlns:a16="http://schemas.microsoft.com/office/drawing/2014/main" id="{557C2B57-EC7C-F640-B938-DE3F830C9F1F}"/>
              </a:ext>
            </a:extLst>
          </p:cNvPr>
          <p:cNvSpPr>
            <a:spLocks noGrp="1"/>
          </p:cNvSpPr>
          <p:nvPr>
            <p:ph type="ftr" sz="quarter" idx="3"/>
          </p:nvPr>
        </p:nvSpPr>
        <p:spPr>
          <a:xfrm>
            <a:off x="363835" y="4847325"/>
            <a:ext cx="5062105" cy="274637"/>
          </a:xfrm>
          <a:prstGeom prst="rect">
            <a:avLst/>
          </a:prstGeom>
        </p:spPr>
        <p:txBody>
          <a:bodyPr vert="horz" lIns="0" tIns="0" rIns="0" bIns="0" rtlCol="0" anchor="t" anchorCtr="0"/>
          <a:lstStyle>
            <a:lvl1pPr algn="l">
              <a:defRPr sz="700" cap="none" baseline="0">
                <a:solidFill>
                  <a:srgbClr val="002B51"/>
                </a:solidFill>
              </a:defRPr>
            </a:lvl1pPr>
          </a:lstStyle>
          <a:p>
            <a:pPr defTabSz="914400">
              <a:defRPr/>
            </a:pPr>
            <a:r>
              <a:rPr lang="de-DE" kern="0" dirty="0"/>
              <a:t>24. Juli 2020 | Titel Präsentation | Name</a:t>
            </a:r>
          </a:p>
        </p:txBody>
      </p:sp>
    </p:spTree>
  </p:cSld>
  <p:clrMap bg1="lt1" tx1="dk1" bg2="lt2" tx2="dk2" accent1="accent1" accent2="accent2" accent3="accent3" accent4="accent4" accent5="accent5" accent6="accent6" hlink="hlink" folHlink="folHlink"/>
  <p:sldLayoutIdLst>
    <p:sldLayoutId id="2147483678" r:id="rId1"/>
    <p:sldLayoutId id="2147483670" r:id="rId2"/>
    <p:sldLayoutId id="2147483680" r:id="rId3"/>
    <p:sldLayoutId id="2147483667" r:id="rId4"/>
    <p:sldLayoutId id="2147483649" r:id="rId5"/>
    <p:sldLayoutId id="2147483676" r:id="rId6"/>
    <p:sldLayoutId id="2147483654" r:id="rId7"/>
    <p:sldLayoutId id="2147483677" r:id="rId8"/>
    <p:sldLayoutId id="2147483671" r:id="rId9"/>
    <p:sldLayoutId id="2147483655" r:id="rId10"/>
  </p:sldLayoutIdLst>
  <p:hf sldNum="0" hdr="0" dt="0"/>
  <p:txStyles>
    <p:titleStyle>
      <a:lvl1pPr algn="l" defTabSz="457200" rtl="0" eaLnBrk="1" latinLnBrk="0" hangingPunct="1">
        <a:spcBef>
          <a:spcPct val="0"/>
        </a:spcBef>
        <a:buNone/>
        <a:defRPr sz="2800" kern="1200" cap="all" spc="300">
          <a:solidFill>
            <a:schemeClr val="tx2">
              <a:lumMod val="7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2">
              <a:lumMod val="75000"/>
            </a:schemeClr>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49" userDrawn="1">
          <p15:clr>
            <a:srgbClr val="F26B43"/>
          </p15:clr>
        </p15:guide>
        <p15:guide id="2" pos="226" userDrawn="1">
          <p15:clr>
            <a:srgbClr val="F26B43"/>
          </p15:clr>
        </p15:guide>
        <p15:guide id="4" orient="horz" pos="3003" userDrawn="1">
          <p15:clr>
            <a:srgbClr val="F26B43"/>
          </p15:clr>
        </p15:guide>
        <p15:guide id="7" pos="5534" userDrawn="1">
          <p15:clr>
            <a:srgbClr val="F26B43"/>
          </p15:clr>
        </p15:guide>
        <p15:guide id="8" orient="horz" pos="169" userDrawn="1">
          <p15:clr>
            <a:srgbClr val="F26B43"/>
          </p15:clr>
        </p15:guide>
        <p15:guide id="9" orient="horz" pos="237" userDrawn="1">
          <p15:clr>
            <a:srgbClr val="F26B43"/>
          </p15:clr>
        </p15:guide>
        <p15:guide id="10" orient="horz" pos="6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de/url?sa=t&amp;rct=j&amp;q=&amp;esrc=s&amp;source=web&amp;cd=&amp;cad=rja&amp;uact=8&amp;ved=2ahUKEwjiifrxn_vvAhXQ_7sIHUO8AZoQFjAAegQIBhAE&amp;url=https%3A%2F%2Fwww.foerderdatenbank.de%2F&amp;usg=AOvVaw0GzoxDXB2THh_h2P7ayoT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chart" Target="../charts/chart1.xml"/><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composites-united.com/gruppen/ag-thermoplastische-composite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composites-united.com/gruppen/ag-biocomposites/" TargetMode="External"/><Relationship Id="rId4" Type="http://schemas.openxmlformats.org/officeDocument/2006/relationships/hyperlink" Target="https://composites-united.com/gruppen/ag-smart-structure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de/url?sa=t&amp;rct=j&amp;q=&amp;esrc=s&amp;source=web&amp;cd=&amp;cad=rja&amp;uact=8&amp;ved=2ahUKEwjiifrxn_vvAhXQ_7sIHUO8AZoQFjAAegQIBhAE&amp;url=https%3A%2F%2Fwww.foerderdatenbank.de%2F&amp;usg=AOvVaw0GzoxDXB2THh_h2P7ayoTu"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jpeg"/><Relationship Id="rId7" Type="http://schemas.openxmlformats.org/officeDocument/2006/relationships/image" Target="../media/image33.emf"/><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58473BF-69B9-4FD6-A931-0100E8B75999}"/>
              </a:ext>
            </a:extLst>
          </p:cNvPr>
          <p:cNvSpPr>
            <a:spLocks noGrp="1"/>
          </p:cNvSpPr>
          <p:nvPr>
            <p:ph type="ctrTitle" idx="4294967295"/>
          </p:nvPr>
        </p:nvSpPr>
        <p:spPr>
          <a:xfrm>
            <a:off x="-7862" y="3619358"/>
            <a:ext cx="9144000" cy="342603"/>
          </a:xfrm>
          <a:prstGeom prst="rect">
            <a:avLst/>
          </a:prstGeom>
        </p:spPr>
        <p:txBody>
          <a:bodyPr/>
          <a:lstStyle/>
          <a:p>
            <a:pPr algn="ctr"/>
            <a:r>
              <a:rPr lang="de-DE" sz="1600" dirty="0">
                <a:solidFill>
                  <a:schemeClr val="bg1"/>
                </a:solidFill>
              </a:rPr>
              <a:t>Herzlich willkommen </a:t>
            </a:r>
          </a:p>
        </p:txBody>
      </p:sp>
      <p:sp>
        <p:nvSpPr>
          <p:cNvPr id="6" name="Textplatzhalter 5">
            <a:extLst>
              <a:ext uri="{FF2B5EF4-FFF2-40B4-BE49-F238E27FC236}">
                <a16:creationId xmlns:a16="http://schemas.microsoft.com/office/drawing/2014/main" id="{BFAFD3B7-E52D-48B4-B84A-BD43BD78D46D}"/>
              </a:ext>
            </a:extLst>
          </p:cNvPr>
          <p:cNvSpPr>
            <a:spLocks noGrp="1"/>
          </p:cNvSpPr>
          <p:nvPr>
            <p:ph type="body" sz="quarter" idx="11"/>
          </p:nvPr>
        </p:nvSpPr>
        <p:spPr>
          <a:xfrm>
            <a:off x="7862" y="3961961"/>
            <a:ext cx="9128276" cy="779627"/>
          </a:xfrm>
        </p:spPr>
        <p:txBody>
          <a:bodyPr/>
          <a:lstStyle/>
          <a:p>
            <a:r>
              <a:rPr lang="de-DE" sz="1200" dirty="0"/>
              <a:t>zum 16. Jour Fixe - 20.03.2023  </a:t>
            </a:r>
          </a:p>
          <a:p>
            <a:r>
              <a:rPr lang="de-DE" sz="1600" b="1" dirty="0"/>
              <a:t>„Chancen für Verbundwerkstoffe in der Verteidigungstechnik“ </a:t>
            </a:r>
            <a:endParaRPr lang="de-DE" sz="1600" dirty="0"/>
          </a:p>
        </p:txBody>
      </p:sp>
    </p:spTree>
    <p:extLst>
      <p:ext uri="{BB962C8B-B14F-4D97-AF65-F5344CB8AC3E}">
        <p14:creationId xmlns:p14="http://schemas.microsoft.com/office/powerpoint/2010/main" val="57368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44E10-7C8D-6886-CF95-14F05A6E4533}"/>
              </a:ext>
            </a:extLst>
          </p:cNvPr>
          <p:cNvSpPr>
            <a:spLocks noGrp="1"/>
          </p:cNvSpPr>
          <p:nvPr>
            <p:ph type="ctrTitle"/>
          </p:nvPr>
        </p:nvSpPr>
        <p:spPr/>
        <p:txBody>
          <a:bodyPr anchor="ctr"/>
          <a:lstStyle/>
          <a:p>
            <a:r>
              <a:rPr lang="de-DE" dirty="0"/>
              <a:t>Danke</a:t>
            </a:r>
          </a:p>
        </p:txBody>
      </p:sp>
    </p:spTree>
    <p:extLst>
      <p:ext uri="{BB962C8B-B14F-4D97-AF65-F5344CB8AC3E}">
        <p14:creationId xmlns:p14="http://schemas.microsoft.com/office/powerpoint/2010/main" val="107323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D2A4BEA-662A-4623-AFE8-B532165E102C}"/>
              </a:ext>
            </a:extLst>
          </p:cNvPr>
          <p:cNvSpPr>
            <a:spLocks noGrp="1"/>
          </p:cNvSpPr>
          <p:nvPr>
            <p:ph type="body" sz="quarter" idx="11"/>
          </p:nvPr>
        </p:nvSpPr>
        <p:spPr/>
        <p:txBody>
          <a:bodyPr/>
          <a:lstStyle/>
          <a:p>
            <a:r>
              <a:rPr lang="de-DE" b="1" dirty="0"/>
              <a:t> </a:t>
            </a:r>
          </a:p>
          <a:p>
            <a:r>
              <a:rPr lang="de-DE" dirty="0"/>
              <a:t> </a:t>
            </a:r>
          </a:p>
          <a:p>
            <a:endParaRPr lang="de-DE" dirty="0"/>
          </a:p>
          <a:p>
            <a:r>
              <a:rPr lang="de-DE" b="1" dirty="0"/>
              <a:t> </a:t>
            </a:r>
            <a:endParaRPr lang="de-DE" dirty="0"/>
          </a:p>
          <a:p>
            <a:pPr marL="171450" indent="-171450">
              <a:buFontTx/>
              <a:buChar char="-"/>
            </a:pPr>
            <a:endParaRPr lang="de-DE" dirty="0"/>
          </a:p>
          <a:p>
            <a:r>
              <a:rPr lang="de-DE" b="1" dirty="0"/>
              <a:t> </a:t>
            </a:r>
            <a:endParaRPr lang="de-DE" dirty="0"/>
          </a:p>
          <a:p>
            <a:br>
              <a:rPr lang="de-DE" sz="1200" dirty="0"/>
            </a:br>
            <a:endParaRPr lang="de-DE" sz="1200" dirty="0">
              <a:hlinkClick r:id="rId3"/>
            </a:endParaRPr>
          </a:p>
          <a:p>
            <a:br>
              <a:rPr lang="de-DE" dirty="0"/>
            </a:br>
            <a:r>
              <a:rPr lang="de-DE" dirty="0"/>
              <a:t> </a:t>
            </a:r>
          </a:p>
        </p:txBody>
      </p:sp>
      <p:sp>
        <p:nvSpPr>
          <p:cNvPr id="7" name="Titel 6">
            <a:extLst>
              <a:ext uri="{FF2B5EF4-FFF2-40B4-BE49-F238E27FC236}">
                <a16:creationId xmlns:a16="http://schemas.microsoft.com/office/drawing/2014/main" id="{B6369303-BC31-4C11-941D-264A032AC446}"/>
              </a:ext>
            </a:extLst>
          </p:cNvPr>
          <p:cNvSpPr>
            <a:spLocks noGrp="1"/>
          </p:cNvSpPr>
          <p:nvPr>
            <p:ph type="title"/>
          </p:nvPr>
        </p:nvSpPr>
        <p:spPr/>
        <p:txBody>
          <a:bodyPr>
            <a:normAutofit/>
          </a:bodyPr>
          <a:lstStyle/>
          <a:p>
            <a:r>
              <a:rPr lang="de-DE" sz="2000" dirty="0"/>
              <a:t> </a:t>
            </a:r>
            <a:r>
              <a:rPr lang="de-DE" sz="2000" b="1" dirty="0"/>
              <a:t>16. Jour Fixe am 20. März 2023</a:t>
            </a:r>
          </a:p>
        </p:txBody>
      </p:sp>
      <p:sp>
        <p:nvSpPr>
          <p:cNvPr id="5" name="Fußzeilenplatzhalter 4">
            <a:extLst>
              <a:ext uri="{FF2B5EF4-FFF2-40B4-BE49-F238E27FC236}">
                <a16:creationId xmlns:a16="http://schemas.microsoft.com/office/drawing/2014/main" id="{600E468F-2D0A-4C71-B1CF-02A057A93DD2}"/>
              </a:ext>
            </a:extLst>
          </p:cNvPr>
          <p:cNvSpPr>
            <a:spLocks noGrp="1"/>
          </p:cNvSpPr>
          <p:nvPr>
            <p:ph type="ftr" sz="quarter" idx="10"/>
          </p:nvPr>
        </p:nvSpPr>
        <p:spPr>
          <a:xfrm>
            <a:off x="343413" y="4842901"/>
            <a:ext cx="7857675" cy="121324"/>
          </a:xfrm>
        </p:spPr>
        <p:txBody>
          <a:bodyPr/>
          <a:lstStyle/>
          <a:p>
            <a:pPr defTabSz="914378">
              <a:defRPr/>
            </a:pPr>
            <a:r>
              <a:rPr lang="de-DE" kern="0" dirty="0"/>
              <a:t>Dr. Heinz Kolz, Denny Schüppel  	Composites United </a:t>
            </a:r>
          </a:p>
        </p:txBody>
      </p:sp>
      <p:graphicFrame>
        <p:nvGraphicFramePr>
          <p:cNvPr id="2" name="Tabelle 1">
            <a:extLst>
              <a:ext uri="{FF2B5EF4-FFF2-40B4-BE49-F238E27FC236}">
                <a16:creationId xmlns:a16="http://schemas.microsoft.com/office/drawing/2014/main" id="{259E5253-06B8-21C8-808A-2487AE632D13}"/>
              </a:ext>
            </a:extLst>
          </p:cNvPr>
          <p:cNvGraphicFramePr>
            <a:graphicFrameLocks noGrp="1"/>
          </p:cNvGraphicFramePr>
          <p:nvPr/>
        </p:nvGraphicFramePr>
        <p:xfrm>
          <a:off x="499229" y="1095375"/>
          <a:ext cx="6116955" cy="3382078"/>
        </p:xfrm>
        <a:graphic>
          <a:graphicData uri="http://schemas.openxmlformats.org/drawingml/2006/table">
            <a:tbl>
              <a:tblPr firstRow="1" firstCol="1" bandRow="1">
                <a:tableStyleId>{5C22544A-7EE6-4342-B048-85BDC9FD1C3A}</a:tableStyleId>
              </a:tblPr>
              <a:tblGrid>
                <a:gridCol w="630555">
                  <a:extLst>
                    <a:ext uri="{9D8B030D-6E8A-4147-A177-3AD203B41FA5}">
                      <a16:colId xmlns:a16="http://schemas.microsoft.com/office/drawing/2014/main" val="169137430"/>
                    </a:ext>
                  </a:extLst>
                </a:gridCol>
                <a:gridCol w="5486400">
                  <a:extLst>
                    <a:ext uri="{9D8B030D-6E8A-4147-A177-3AD203B41FA5}">
                      <a16:colId xmlns:a16="http://schemas.microsoft.com/office/drawing/2014/main" val="784828402"/>
                    </a:ext>
                  </a:extLst>
                </a:gridCol>
              </a:tblGrid>
              <a:tr h="466792">
                <a:tc>
                  <a:txBody>
                    <a:bodyPr/>
                    <a:lstStyle/>
                    <a:p>
                      <a:pPr algn="ctr">
                        <a:lnSpc>
                          <a:spcPct val="107000"/>
                        </a:lnSpc>
                        <a:spcAft>
                          <a:spcPts val="200"/>
                        </a:spcAft>
                      </a:pPr>
                      <a:r>
                        <a:rPr lang="de-DE" sz="850" dirty="0">
                          <a:effectLst/>
                        </a:rPr>
                        <a:t>Agenda</a:t>
                      </a:r>
                      <a:endParaRPr lang="de-DE" sz="850" dirty="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lnSpc>
                          <a:spcPct val="107000"/>
                        </a:lnSpc>
                        <a:spcAft>
                          <a:spcPts val="200"/>
                        </a:spcAft>
                      </a:pPr>
                      <a:r>
                        <a:rPr lang="de-DE" sz="850" dirty="0">
                          <a:effectLst/>
                        </a:rPr>
                        <a:t> </a:t>
                      </a:r>
                      <a:endParaRPr lang="de-DE" sz="850" dirty="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92835056"/>
                  </a:ext>
                </a:extLst>
              </a:tr>
              <a:tr h="0">
                <a:tc>
                  <a:txBody>
                    <a:bodyPr/>
                    <a:lstStyle/>
                    <a:p>
                      <a:pPr algn="ctr">
                        <a:spcAft>
                          <a:spcPts val="300"/>
                        </a:spcAft>
                      </a:pPr>
                      <a:r>
                        <a:rPr lang="de-DE" sz="850" dirty="0">
                          <a:effectLst/>
                        </a:rPr>
                        <a:t>14:00</a:t>
                      </a:r>
                      <a:endParaRPr lang="de-DE" sz="850" b="1" dirty="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dirty="0">
                          <a:effectLst/>
                        </a:rPr>
                        <a:t>Begrüßung</a:t>
                      </a:r>
                      <a:endParaRPr lang="de-DE" sz="850" b="1" dirty="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3257693695"/>
                  </a:ext>
                </a:extLst>
              </a:tr>
              <a:tr h="0">
                <a:tc>
                  <a:txBody>
                    <a:bodyPr/>
                    <a:lstStyle/>
                    <a:p>
                      <a:pPr algn="ctr">
                        <a:spcAft>
                          <a:spcPts val="300"/>
                        </a:spcAft>
                      </a:pPr>
                      <a:r>
                        <a:rPr lang="de-DE" sz="850" dirty="0">
                          <a:effectLst/>
                        </a:rPr>
                        <a:t>14:00</a:t>
                      </a:r>
                      <a:endParaRPr lang="de-DE" sz="850" b="1" dirty="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dirty="0">
                          <a:effectLst/>
                        </a:rPr>
                        <a:t>Begrüßung</a:t>
                      </a:r>
                    </a:p>
                    <a:p>
                      <a:pPr>
                        <a:spcAft>
                          <a:spcPts val="300"/>
                        </a:spcAft>
                      </a:pPr>
                      <a:r>
                        <a:rPr lang="de-DE" sz="850" dirty="0">
                          <a:effectLst/>
                        </a:rPr>
                        <a:t>Dr. Heinz Kolz, Geschäftsführer CU West des Composites United e.V.</a:t>
                      </a:r>
                    </a:p>
                    <a:p>
                      <a:pPr>
                        <a:spcAft>
                          <a:spcPts val="300"/>
                        </a:spcAft>
                      </a:pPr>
                      <a:r>
                        <a:rPr lang="de-DE" sz="850" dirty="0">
                          <a:effectLst/>
                        </a:rPr>
                        <a:t>Denny Schüppel, Geschäftsführer </a:t>
                      </a:r>
                      <a:r>
                        <a:rPr lang="de-DE" sz="850" dirty="0" err="1">
                          <a:effectLst/>
                        </a:rPr>
                        <a:t>Ceramic</a:t>
                      </a:r>
                      <a:r>
                        <a:rPr lang="de-DE" sz="850">
                          <a:effectLst/>
                        </a:rPr>
                        <a:t> Composites des Composites United e.V.</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1900113211"/>
                  </a:ext>
                </a:extLst>
              </a:tr>
              <a:tr h="0">
                <a:tc>
                  <a:txBody>
                    <a:bodyPr/>
                    <a:lstStyle/>
                    <a:p>
                      <a:pPr algn="ctr">
                        <a:lnSpc>
                          <a:spcPct val="107000"/>
                        </a:lnSpc>
                        <a:spcAft>
                          <a:spcPts val="200"/>
                        </a:spcAft>
                      </a:pPr>
                      <a:r>
                        <a:rPr lang="de-DE" sz="850">
                          <a:effectLst/>
                        </a:rPr>
                        <a:t>14:15</a:t>
                      </a:r>
                      <a:endParaRPr lang="de-DE" sz="85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dirty="0">
                          <a:effectLst/>
                        </a:rPr>
                        <a:t>Röder Präzision</a:t>
                      </a:r>
                    </a:p>
                    <a:p>
                      <a:pPr>
                        <a:lnSpc>
                          <a:spcPct val="107000"/>
                        </a:lnSpc>
                        <a:spcAft>
                          <a:spcPts val="200"/>
                        </a:spcAft>
                      </a:pPr>
                      <a:r>
                        <a:rPr lang="de-DE" sz="850" dirty="0">
                          <a:effectLst/>
                        </a:rPr>
                        <a:t>Dr. Alexander Höhme, Leiter Produktion </a:t>
                      </a:r>
                      <a:endParaRPr lang="de-DE" sz="850" dirty="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2586256652"/>
                  </a:ext>
                </a:extLst>
              </a:tr>
              <a:tr h="0">
                <a:tc>
                  <a:txBody>
                    <a:bodyPr/>
                    <a:lstStyle/>
                    <a:p>
                      <a:pPr algn="ctr">
                        <a:lnSpc>
                          <a:spcPct val="107000"/>
                        </a:lnSpc>
                        <a:spcAft>
                          <a:spcPts val="200"/>
                        </a:spcAft>
                      </a:pPr>
                      <a:r>
                        <a:rPr lang="de-DE" sz="850">
                          <a:effectLst/>
                        </a:rPr>
                        <a:t>14:25</a:t>
                      </a:r>
                      <a:endParaRPr lang="de-DE" sz="85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a:effectLst/>
                        </a:rPr>
                        <a:t>Dynamit Nobel Defence</a:t>
                      </a:r>
                    </a:p>
                    <a:p>
                      <a:pPr>
                        <a:lnSpc>
                          <a:spcPct val="107000"/>
                        </a:lnSpc>
                        <a:spcAft>
                          <a:spcPts val="200"/>
                        </a:spcAft>
                      </a:pPr>
                      <a:r>
                        <a:rPr lang="de-DE" sz="850">
                          <a:effectLst/>
                        </a:rPr>
                        <a:t>Daniel Schröder, Bereichsleiter Technik</a:t>
                      </a:r>
                      <a:endParaRPr lang="de-DE" sz="85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2962917565"/>
                  </a:ext>
                </a:extLst>
              </a:tr>
              <a:tr h="0">
                <a:tc>
                  <a:txBody>
                    <a:bodyPr/>
                    <a:lstStyle/>
                    <a:p>
                      <a:pPr algn="ctr">
                        <a:spcAft>
                          <a:spcPts val="300"/>
                        </a:spcAft>
                      </a:pPr>
                      <a:r>
                        <a:rPr lang="de-DE" sz="850">
                          <a:effectLst/>
                        </a:rPr>
                        <a:t>14:35</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a:effectLst/>
                        </a:rPr>
                        <a:t>Diskussion</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3736465035"/>
                  </a:ext>
                </a:extLst>
              </a:tr>
              <a:tr h="0">
                <a:tc>
                  <a:txBody>
                    <a:bodyPr/>
                    <a:lstStyle/>
                    <a:p>
                      <a:pPr algn="ctr">
                        <a:lnSpc>
                          <a:spcPct val="107000"/>
                        </a:lnSpc>
                        <a:spcAft>
                          <a:spcPts val="200"/>
                        </a:spcAft>
                      </a:pPr>
                      <a:r>
                        <a:rPr lang="de-DE" sz="850">
                          <a:effectLst/>
                        </a:rPr>
                        <a:t>14:40</a:t>
                      </a:r>
                      <a:endParaRPr lang="de-DE" sz="85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a:effectLst/>
                        </a:rPr>
                        <a:t>Einführung und Diskussion unter der Leitung von:</a:t>
                      </a:r>
                    </a:p>
                    <a:p>
                      <a:pPr>
                        <a:spcAft>
                          <a:spcPts val="300"/>
                        </a:spcAft>
                      </a:pPr>
                      <a:r>
                        <a:rPr lang="de-DE" sz="850">
                          <a:effectLst/>
                        </a:rPr>
                        <a:t>Dr. Markus Steffens, Inhaber &amp; Geschäftsführer der INTELLIGHT - Intelligent Lightweight Solutions</a:t>
                      </a:r>
                    </a:p>
                    <a:p>
                      <a:pPr>
                        <a:spcAft>
                          <a:spcPts val="300"/>
                        </a:spcAft>
                      </a:pPr>
                      <a:r>
                        <a:rPr lang="en-US" sz="850">
                          <a:effectLst/>
                        </a:rPr>
                        <a:t>Denny Schüppel, Ceramic Composites des Composites United e.V.</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2004059252"/>
                  </a:ext>
                </a:extLst>
              </a:tr>
              <a:tr h="0">
                <a:tc>
                  <a:txBody>
                    <a:bodyPr/>
                    <a:lstStyle/>
                    <a:p>
                      <a:pPr algn="ctr">
                        <a:spcAft>
                          <a:spcPts val="300"/>
                        </a:spcAft>
                      </a:pPr>
                      <a:r>
                        <a:rPr lang="de-DE" sz="850">
                          <a:effectLst/>
                        </a:rPr>
                        <a:t>15:00</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dirty="0">
                          <a:effectLst/>
                        </a:rPr>
                        <a:t>Ende der Veranstaltung</a:t>
                      </a:r>
                      <a:endParaRPr lang="de-DE" sz="850" b="1" dirty="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3133594174"/>
                  </a:ext>
                </a:extLst>
              </a:tr>
            </a:tbl>
          </a:graphicData>
        </a:graphic>
      </p:graphicFrame>
    </p:spTree>
    <p:extLst>
      <p:ext uri="{BB962C8B-B14F-4D97-AF65-F5344CB8AC3E}">
        <p14:creationId xmlns:p14="http://schemas.microsoft.com/office/powerpoint/2010/main" val="89750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platzhalter 4">
            <a:extLst>
              <a:ext uri="{FF2B5EF4-FFF2-40B4-BE49-F238E27FC236}">
                <a16:creationId xmlns:a16="http://schemas.microsoft.com/office/drawing/2014/main" id="{E0D1BC0A-4E9C-45F3-8609-9BF5290FB226}"/>
              </a:ext>
            </a:extLst>
          </p:cNvPr>
          <p:cNvSpPr>
            <a:spLocks noGrp="1"/>
          </p:cNvSpPr>
          <p:nvPr>
            <p:ph type="body" sz="quarter" idx="11"/>
          </p:nvPr>
        </p:nvSpPr>
        <p:spPr>
          <a:xfrm>
            <a:off x="364742" y="1095375"/>
            <a:ext cx="4750626" cy="3671887"/>
          </a:xfrm>
        </p:spPr>
        <p:txBody>
          <a:bodyPr/>
          <a:lstStyle/>
          <a:p>
            <a:pPr marL="285750" indent="-285750">
              <a:buFont typeface="Arial" panose="020B0604020202020204" pitchFamily="34" charset="0"/>
              <a:buChar char="•"/>
            </a:pPr>
            <a:r>
              <a:rPr lang="de-DE" dirty="0"/>
              <a:t>führendes Netzwerk für faserverstärkte Hochleistungsmaterialien mit ca. 350 Mitgliedern</a:t>
            </a:r>
          </a:p>
          <a:p>
            <a:pPr marL="285750" indent="-285750">
              <a:buFont typeface="Arial" panose="020B0604020202020204" pitchFamily="34" charset="0"/>
              <a:buChar char="•"/>
            </a:pPr>
            <a:r>
              <a:rPr lang="de-DE" dirty="0"/>
              <a:t>regionale Struktur − international aufgestellt</a:t>
            </a:r>
          </a:p>
          <a:p>
            <a:pPr marL="285750" indent="-285750">
              <a:buFont typeface="Arial" panose="020B0604020202020204" pitchFamily="34" charset="0"/>
              <a:buChar char="•"/>
            </a:pPr>
            <a:r>
              <a:rPr lang="de-DE" dirty="0"/>
              <a:t>Fachnetzwerke Bau     und </a:t>
            </a:r>
          </a:p>
          <a:p>
            <a:pPr marL="285750" indent="-285750">
              <a:buFont typeface="Arial" panose="020B0604020202020204" pitchFamily="34" charset="0"/>
              <a:buChar char="•"/>
            </a:pPr>
            <a:r>
              <a:rPr lang="de-DE" dirty="0" err="1"/>
              <a:t>AiF</a:t>
            </a:r>
            <a:r>
              <a:rPr lang="de-DE" dirty="0"/>
              <a:t>-Forschungsnetzwerk</a:t>
            </a:r>
          </a:p>
        </p:txBody>
      </p:sp>
      <p:sp>
        <p:nvSpPr>
          <p:cNvPr id="7" name="Titel 6">
            <a:extLst>
              <a:ext uri="{FF2B5EF4-FFF2-40B4-BE49-F238E27FC236}">
                <a16:creationId xmlns:a16="http://schemas.microsoft.com/office/drawing/2014/main" id="{B6369303-BC31-4C11-941D-264A032AC446}"/>
              </a:ext>
            </a:extLst>
          </p:cNvPr>
          <p:cNvSpPr>
            <a:spLocks noGrp="1"/>
          </p:cNvSpPr>
          <p:nvPr>
            <p:ph type="title"/>
          </p:nvPr>
        </p:nvSpPr>
        <p:spPr/>
        <p:txBody>
          <a:bodyPr/>
          <a:lstStyle/>
          <a:p>
            <a:r>
              <a:rPr lang="de-DE" dirty="0"/>
              <a:t>Composites </a:t>
            </a:r>
            <a:r>
              <a:rPr lang="de-DE"/>
              <a:t>United e.V</a:t>
            </a:r>
            <a:r>
              <a:rPr lang="de-DE" dirty="0"/>
              <a:t>.</a:t>
            </a:r>
          </a:p>
        </p:txBody>
      </p:sp>
      <p:pic>
        <p:nvPicPr>
          <p:cNvPr id="3" name="Grafik 2">
            <a:extLst>
              <a:ext uri="{FF2B5EF4-FFF2-40B4-BE49-F238E27FC236}">
                <a16:creationId xmlns:a16="http://schemas.microsoft.com/office/drawing/2014/main" id="{32EBF64B-8913-4F65-880E-63DEAEE7CFBE}"/>
              </a:ext>
            </a:extLst>
          </p:cNvPr>
          <p:cNvPicPr>
            <a:picLocks noChangeAspect="1"/>
          </p:cNvPicPr>
          <p:nvPr/>
        </p:nvPicPr>
        <p:blipFill>
          <a:blip r:embed="rId2"/>
          <a:stretch>
            <a:fillRect/>
          </a:stretch>
        </p:blipFill>
        <p:spPr>
          <a:xfrm>
            <a:off x="2091453" y="2167512"/>
            <a:ext cx="605902" cy="302951"/>
          </a:xfrm>
          <a:prstGeom prst="rect">
            <a:avLst/>
          </a:prstGeom>
        </p:spPr>
      </p:pic>
      <p:pic>
        <p:nvPicPr>
          <p:cNvPr id="8" name="Grafik 7">
            <a:extLst>
              <a:ext uri="{FF2B5EF4-FFF2-40B4-BE49-F238E27FC236}">
                <a16:creationId xmlns:a16="http://schemas.microsoft.com/office/drawing/2014/main" id="{DF457883-CDB4-4A8F-8AD2-1EF327AD5FA7}"/>
              </a:ext>
            </a:extLst>
          </p:cNvPr>
          <p:cNvPicPr>
            <a:picLocks noChangeAspect="1"/>
          </p:cNvPicPr>
          <p:nvPr/>
        </p:nvPicPr>
        <p:blipFill>
          <a:blip r:embed="rId3"/>
          <a:stretch>
            <a:fillRect/>
          </a:stretch>
        </p:blipFill>
        <p:spPr>
          <a:xfrm>
            <a:off x="3199711" y="2163981"/>
            <a:ext cx="837187" cy="302951"/>
          </a:xfrm>
          <a:prstGeom prst="rect">
            <a:avLst/>
          </a:prstGeom>
        </p:spPr>
      </p:pic>
      <p:pic>
        <p:nvPicPr>
          <p:cNvPr id="25" name="Grafik 24">
            <a:extLst>
              <a:ext uri="{FF2B5EF4-FFF2-40B4-BE49-F238E27FC236}">
                <a16:creationId xmlns:a16="http://schemas.microsoft.com/office/drawing/2014/main" id="{40B7D7DD-EB2F-440C-B487-CB3BB9EDF819}"/>
              </a:ext>
            </a:extLst>
          </p:cNvPr>
          <p:cNvPicPr>
            <a:picLocks noChangeAspect="1"/>
          </p:cNvPicPr>
          <p:nvPr/>
        </p:nvPicPr>
        <p:blipFill>
          <a:blip r:embed="rId4"/>
          <a:stretch>
            <a:fillRect/>
          </a:stretch>
        </p:blipFill>
        <p:spPr>
          <a:xfrm>
            <a:off x="2958152" y="2561125"/>
            <a:ext cx="837187" cy="294146"/>
          </a:xfrm>
          <a:prstGeom prst="rect">
            <a:avLst/>
          </a:prstGeom>
        </p:spPr>
      </p:pic>
      <p:grpSp>
        <p:nvGrpSpPr>
          <p:cNvPr id="2" name="Gruppieren 1">
            <a:extLst>
              <a:ext uri="{FF2B5EF4-FFF2-40B4-BE49-F238E27FC236}">
                <a16:creationId xmlns:a16="http://schemas.microsoft.com/office/drawing/2014/main" id="{48E8E5A2-4E4F-4FD2-B6BB-06D80988575D}"/>
              </a:ext>
            </a:extLst>
          </p:cNvPr>
          <p:cNvGrpSpPr/>
          <p:nvPr/>
        </p:nvGrpSpPr>
        <p:grpSpPr>
          <a:xfrm>
            <a:off x="5184268" y="996118"/>
            <a:ext cx="3502589" cy="3671888"/>
            <a:chOff x="4974404" y="996118"/>
            <a:chExt cx="3502589" cy="3671888"/>
          </a:xfrm>
        </p:grpSpPr>
        <p:pic>
          <p:nvPicPr>
            <p:cNvPr id="26" name="Grafik 25">
              <a:extLst>
                <a:ext uri="{FF2B5EF4-FFF2-40B4-BE49-F238E27FC236}">
                  <a16:creationId xmlns:a16="http://schemas.microsoft.com/office/drawing/2014/main" id="{9256AE81-E05C-4A6F-B25B-C17A7B9C104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35748" t="10357" r="40087" b="44603"/>
            <a:stretch/>
          </p:blipFill>
          <p:spPr>
            <a:xfrm>
              <a:off x="4974876" y="996118"/>
              <a:ext cx="3502117" cy="3671888"/>
            </a:xfrm>
            <a:prstGeom prst="rect">
              <a:avLst/>
            </a:prstGeom>
          </p:spPr>
        </p:pic>
        <p:pic>
          <p:nvPicPr>
            <p:cNvPr id="27" name="Grafik 26">
              <a:extLst>
                <a:ext uri="{FF2B5EF4-FFF2-40B4-BE49-F238E27FC236}">
                  <a16:creationId xmlns:a16="http://schemas.microsoft.com/office/drawing/2014/main" id="{C2D2B76F-B50F-404B-8C33-C9199F6AE852}"/>
                </a:ext>
              </a:extLst>
            </p:cNvPr>
            <p:cNvPicPr>
              <a:picLocks noChangeAspect="1"/>
            </p:cNvPicPr>
            <p:nvPr/>
          </p:nvPicPr>
          <p:blipFill>
            <a:blip r:embed="rId7"/>
            <a:stretch>
              <a:fillRect/>
            </a:stretch>
          </p:blipFill>
          <p:spPr>
            <a:xfrm>
              <a:off x="5684519" y="4118051"/>
              <a:ext cx="1337977" cy="357523"/>
            </a:xfrm>
            <a:prstGeom prst="rect">
              <a:avLst/>
            </a:prstGeom>
          </p:spPr>
        </p:pic>
        <p:pic>
          <p:nvPicPr>
            <p:cNvPr id="28" name="Grafik 27">
              <a:extLst>
                <a:ext uri="{FF2B5EF4-FFF2-40B4-BE49-F238E27FC236}">
                  <a16:creationId xmlns:a16="http://schemas.microsoft.com/office/drawing/2014/main" id="{469ECE35-B665-4879-9B38-CE5F50DDD77B}"/>
                </a:ext>
              </a:extLst>
            </p:cNvPr>
            <p:cNvPicPr>
              <a:picLocks noChangeAspect="1"/>
            </p:cNvPicPr>
            <p:nvPr/>
          </p:nvPicPr>
          <p:blipFill>
            <a:blip r:embed="rId8"/>
            <a:stretch>
              <a:fillRect/>
            </a:stretch>
          </p:blipFill>
          <p:spPr>
            <a:xfrm>
              <a:off x="6791356" y="2040970"/>
              <a:ext cx="801882" cy="357522"/>
            </a:xfrm>
            <a:prstGeom prst="rect">
              <a:avLst/>
            </a:prstGeom>
          </p:spPr>
        </p:pic>
        <p:pic>
          <p:nvPicPr>
            <p:cNvPr id="29" name="Grafik 28">
              <a:extLst>
                <a:ext uri="{FF2B5EF4-FFF2-40B4-BE49-F238E27FC236}">
                  <a16:creationId xmlns:a16="http://schemas.microsoft.com/office/drawing/2014/main" id="{236C2BB7-C5D1-47CD-A5D9-035C1613AA89}"/>
                </a:ext>
              </a:extLst>
            </p:cNvPr>
            <p:cNvPicPr>
              <a:picLocks noChangeAspect="1"/>
            </p:cNvPicPr>
            <p:nvPr/>
          </p:nvPicPr>
          <p:blipFill>
            <a:blip r:embed="rId9"/>
            <a:stretch>
              <a:fillRect/>
            </a:stretch>
          </p:blipFill>
          <p:spPr>
            <a:xfrm>
              <a:off x="5614217" y="1617702"/>
              <a:ext cx="894980" cy="357523"/>
            </a:xfrm>
            <a:prstGeom prst="rect">
              <a:avLst/>
            </a:prstGeom>
          </p:spPr>
        </p:pic>
        <p:pic>
          <p:nvPicPr>
            <p:cNvPr id="30" name="Grafik 29">
              <a:extLst>
                <a:ext uri="{FF2B5EF4-FFF2-40B4-BE49-F238E27FC236}">
                  <a16:creationId xmlns:a16="http://schemas.microsoft.com/office/drawing/2014/main" id="{7BB377D6-8085-4CF1-BC8C-C88F8A275EA4}"/>
                </a:ext>
              </a:extLst>
            </p:cNvPr>
            <p:cNvPicPr>
              <a:picLocks noChangeAspect="1"/>
            </p:cNvPicPr>
            <p:nvPr/>
          </p:nvPicPr>
          <p:blipFill>
            <a:blip r:embed="rId10"/>
            <a:stretch>
              <a:fillRect/>
            </a:stretch>
          </p:blipFill>
          <p:spPr>
            <a:xfrm>
              <a:off x="6509197" y="3124378"/>
              <a:ext cx="1032756" cy="357522"/>
            </a:xfrm>
            <a:prstGeom prst="rect">
              <a:avLst/>
            </a:prstGeom>
          </p:spPr>
        </p:pic>
        <p:pic>
          <p:nvPicPr>
            <p:cNvPr id="31" name="Grafik 30">
              <a:extLst>
                <a:ext uri="{FF2B5EF4-FFF2-40B4-BE49-F238E27FC236}">
                  <a16:creationId xmlns:a16="http://schemas.microsoft.com/office/drawing/2014/main" id="{5248EB31-6D27-4E57-A00B-261E7213BD41}"/>
                </a:ext>
              </a:extLst>
            </p:cNvPr>
            <p:cNvPicPr>
              <a:picLocks noChangeAspect="1"/>
            </p:cNvPicPr>
            <p:nvPr/>
          </p:nvPicPr>
          <p:blipFill>
            <a:blip r:embed="rId11"/>
            <a:stretch>
              <a:fillRect/>
            </a:stretch>
          </p:blipFill>
          <p:spPr>
            <a:xfrm>
              <a:off x="5586047" y="3480131"/>
              <a:ext cx="767460" cy="357522"/>
            </a:xfrm>
            <a:prstGeom prst="rect">
              <a:avLst/>
            </a:prstGeom>
          </p:spPr>
        </p:pic>
        <p:pic>
          <p:nvPicPr>
            <p:cNvPr id="32" name="Grafik 31">
              <a:extLst>
                <a:ext uri="{FF2B5EF4-FFF2-40B4-BE49-F238E27FC236}">
                  <a16:creationId xmlns:a16="http://schemas.microsoft.com/office/drawing/2014/main" id="{ED8FFAE2-5AFE-4813-BE81-716E1C8A4CA1}"/>
                </a:ext>
              </a:extLst>
            </p:cNvPr>
            <p:cNvPicPr>
              <a:picLocks noChangeAspect="1"/>
            </p:cNvPicPr>
            <p:nvPr/>
          </p:nvPicPr>
          <p:blipFill>
            <a:blip r:embed="rId12"/>
            <a:stretch>
              <a:fillRect/>
            </a:stretch>
          </p:blipFill>
          <p:spPr>
            <a:xfrm>
              <a:off x="7192297" y="3856142"/>
              <a:ext cx="1051490" cy="357522"/>
            </a:xfrm>
            <a:prstGeom prst="rect">
              <a:avLst/>
            </a:prstGeom>
          </p:spPr>
        </p:pic>
        <p:pic>
          <p:nvPicPr>
            <p:cNvPr id="33" name="Grafik 32">
              <a:extLst>
                <a:ext uri="{FF2B5EF4-FFF2-40B4-BE49-F238E27FC236}">
                  <a16:creationId xmlns:a16="http://schemas.microsoft.com/office/drawing/2014/main" id="{51B9ABD9-7391-4A37-ADB8-E90A8D08C463}"/>
                </a:ext>
              </a:extLst>
            </p:cNvPr>
            <p:cNvPicPr>
              <a:picLocks noChangeAspect="1"/>
            </p:cNvPicPr>
            <p:nvPr/>
          </p:nvPicPr>
          <p:blipFill>
            <a:blip r:embed="rId13"/>
            <a:stretch>
              <a:fillRect/>
            </a:stretch>
          </p:blipFill>
          <p:spPr>
            <a:xfrm>
              <a:off x="4974404" y="2398492"/>
              <a:ext cx="487883" cy="995545"/>
            </a:xfrm>
            <a:prstGeom prst="rect">
              <a:avLst/>
            </a:prstGeom>
          </p:spPr>
        </p:pic>
        <p:pic>
          <p:nvPicPr>
            <p:cNvPr id="34" name="Grafik 33">
              <a:extLst>
                <a:ext uri="{FF2B5EF4-FFF2-40B4-BE49-F238E27FC236}">
                  <a16:creationId xmlns:a16="http://schemas.microsoft.com/office/drawing/2014/main" id="{69099862-EA7C-47D0-AB9A-3A2B7F896044}"/>
                </a:ext>
              </a:extLst>
            </p:cNvPr>
            <p:cNvPicPr>
              <a:picLocks/>
            </p:cNvPicPr>
            <p:nvPr/>
          </p:nvPicPr>
          <p:blipFill>
            <a:blip r:embed="rId13"/>
            <a:stretch>
              <a:fillRect/>
            </a:stretch>
          </p:blipFill>
          <p:spPr>
            <a:xfrm>
              <a:off x="5155419" y="2782396"/>
              <a:ext cx="319330" cy="68716"/>
            </a:xfrm>
            <a:prstGeom prst="rect">
              <a:avLst/>
            </a:prstGeom>
          </p:spPr>
        </p:pic>
        <p:pic>
          <p:nvPicPr>
            <p:cNvPr id="35" name="Grafik 34">
              <a:extLst>
                <a:ext uri="{FF2B5EF4-FFF2-40B4-BE49-F238E27FC236}">
                  <a16:creationId xmlns:a16="http://schemas.microsoft.com/office/drawing/2014/main" id="{258C259B-CA49-4BF2-A42B-2BD798125B9F}"/>
                </a:ext>
              </a:extLst>
            </p:cNvPr>
            <p:cNvPicPr>
              <a:picLocks/>
            </p:cNvPicPr>
            <p:nvPr/>
          </p:nvPicPr>
          <p:blipFill>
            <a:blip r:embed="rId13"/>
            <a:stretch>
              <a:fillRect/>
            </a:stretch>
          </p:blipFill>
          <p:spPr>
            <a:xfrm>
              <a:off x="5155419" y="2782396"/>
              <a:ext cx="319330" cy="68716"/>
            </a:xfrm>
            <a:prstGeom prst="rect">
              <a:avLst/>
            </a:prstGeom>
          </p:spPr>
        </p:pic>
        <p:pic>
          <p:nvPicPr>
            <p:cNvPr id="36" name="Grafik 35">
              <a:extLst>
                <a:ext uri="{FF2B5EF4-FFF2-40B4-BE49-F238E27FC236}">
                  <a16:creationId xmlns:a16="http://schemas.microsoft.com/office/drawing/2014/main" id="{A8BDD311-FB13-4557-B9F1-AEA1E5AF6038}"/>
                </a:ext>
              </a:extLst>
            </p:cNvPr>
            <p:cNvPicPr>
              <a:picLocks/>
            </p:cNvPicPr>
            <p:nvPr/>
          </p:nvPicPr>
          <p:blipFill>
            <a:blip r:embed="rId13"/>
            <a:stretch>
              <a:fillRect/>
            </a:stretch>
          </p:blipFill>
          <p:spPr>
            <a:xfrm>
              <a:off x="5195492" y="2827548"/>
              <a:ext cx="319330" cy="68716"/>
            </a:xfrm>
            <a:prstGeom prst="rect">
              <a:avLst/>
            </a:prstGeom>
          </p:spPr>
        </p:pic>
        <p:pic>
          <p:nvPicPr>
            <p:cNvPr id="37" name="Grafik 36">
              <a:extLst>
                <a:ext uri="{FF2B5EF4-FFF2-40B4-BE49-F238E27FC236}">
                  <a16:creationId xmlns:a16="http://schemas.microsoft.com/office/drawing/2014/main" id="{48E34074-824B-4EE0-A4C8-43FEC1F27E0B}"/>
                </a:ext>
              </a:extLst>
            </p:cNvPr>
            <p:cNvPicPr>
              <a:picLocks/>
            </p:cNvPicPr>
            <p:nvPr/>
          </p:nvPicPr>
          <p:blipFill>
            <a:blip r:embed="rId13"/>
            <a:stretch>
              <a:fillRect/>
            </a:stretch>
          </p:blipFill>
          <p:spPr>
            <a:xfrm>
              <a:off x="5235565" y="2896264"/>
              <a:ext cx="319330" cy="68716"/>
            </a:xfrm>
            <a:prstGeom prst="rect">
              <a:avLst/>
            </a:prstGeom>
          </p:spPr>
        </p:pic>
        <p:pic>
          <p:nvPicPr>
            <p:cNvPr id="38" name="Grafik 37">
              <a:extLst>
                <a:ext uri="{FF2B5EF4-FFF2-40B4-BE49-F238E27FC236}">
                  <a16:creationId xmlns:a16="http://schemas.microsoft.com/office/drawing/2014/main" id="{32B5A4CD-051F-49E6-933E-9CA040D55258}"/>
                </a:ext>
              </a:extLst>
            </p:cNvPr>
            <p:cNvPicPr>
              <a:picLocks/>
            </p:cNvPicPr>
            <p:nvPr/>
          </p:nvPicPr>
          <p:blipFill>
            <a:blip r:embed="rId13"/>
            <a:stretch>
              <a:fillRect/>
            </a:stretch>
          </p:blipFill>
          <p:spPr>
            <a:xfrm>
              <a:off x="5211857" y="2871293"/>
              <a:ext cx="319330" cy="68716"/>
            </a:xfrm>
            <a:prstGeom prst="rect">
              <a:avLst/>
            </a:prstGeom>
          </p:spPr>
        </p:pic>
        <p:pic>
          <p:nvPicPr>
            <p:cNvPr id="39" name="Grafik 38">
              <a:extLst>
                <a:ext uri="{FF2B5EF4-FFF2-40B4-BE49-F238E27FC236}">
                  <a16:creationId xmlns:a16="http://schemas.microsoft.com/office/drawing/2014/main" id="{B4286EC3-7DBC-4026-9B5C-70438C066B37}"/>
                </a:ext>
              </a:extLst>
            </p:cNvPr>
            <p:cNvPicPr>
              <a:picLocks/>
            </p:cNvPicPr>
            <p:nvPr/>
          </p:nvPicPr>
          <p:blipFill>
            <a:blip r:embed="rId13"/>
            <a:stretch>
              <a:fillRect/>
            </a:stretch>
          </p:blipFill>
          <p:spPr>
            <a:xfrm>
              <a:off x="5162994" y="2797703"/>
              <a:ext cx="319330" cy="68716"/>
            </a:xfrm>
            <a:prstGeom prst="rect">
              <a:avLst/>
            </a:prstGeom>
          </p:spPr>
        </p:pic>
        <p:pic>
          <p:nvPicPr>
            <p:cNvPr id="40" name="Grafik 39">
              <a:extLst>
                <a:ext uri="{FF2B5EF4-FFF2-40B4-BE49-F238E27FC236}">
                  <a16:creationId xmlns:a16="http://schemas.microsoft.com/office/drawing/2014/main" id="{68C1CFCA-1442-4C37-90CD-0DFDCCB5608A}"/>
                </a:ext>
              </a:extLst>
            </p:cNvPr>
            <p:cNvPicPr>
              <a:picLocks/>
            </p:cNvPicPr>
            <p:nvPr/>
          </p:nvPicPr>
          <p:blipFill>
            <a:blip r:embed="rId13"/>
            <a:stretch>
              <a:fillRect/>
            </a:stretch>
          </p:blipFill>
          <p:spPr>
            <a:xfrm>
              <a:off x="5223000" y="2915038"/>
              <a:ext cx="319330" cy="68716"/>
            </a:xfrm>
            <a:prstGeom prst="rect">
              <a:avLst/>
            </a:prstGeom>
          </p:spPr>
        </p:pic>
        <p:pic>
          <p:nvPicPr>
            <p:cNvPr id="41" name="Grafik 40">
              <a:extLst>
                <a:ext uri="{FF2B5EF4-FFF2-40B4-BE49-F238E27FC236}">
                  <a16:creationId xmlns:a16="http://schemas.microsoft.com/office/drawing/2014/main" id="{F87B3923-3320-42A9-ABFD-7A43E8862CF4}"/>
                </a:ext>
              </a:extLst>
            </p:cNvPr>
            <p:cNvPicPr>
              <a:picLocks/>
            </p:cNvPicPr>
            <p:nvPr/>
          </p:nvPicPr>
          <p:blipFill>
            <a:blip r:embed="rId13"/>
            <a:stretch>
              <a:fillRect/>
            </a:stretch>
          </p:blipFill>
          <p:spPr>
            <a:xfrm>
              <a:off x="5177407" y="2996924"/>
              <a:ext cx="319330" cy="68716"/>
            </a:xfrm>
            <a:prstGeom prst="rect">
              <a:avLst/>
            </a:prstGeom>
          </p:spPr>
        </p:pic>
        <p:pic>
          <p:nvPicPr>
            <p:cNvPr id="42" name="Grafik 41">
              <a:extLst>
                <a:ext uri="{FF2B5EF4-FFF2-40B4-BE49-F238E27FC236}">
                  <a16:creationId xmlns:a16="http://schemas.microsoft.com/office/drawing/2014/main" id="{C73E6C8E-A4A5-4583-9C04-13A49A3408FB}"/>
                </a:ext>
              </a:extLst>
            </p:cNvPr>
            <p:cNvPicPr>
              <a:picLocks/>
            </p:cNvPicPr>
            <p:nvPr/>
          </p:nvPicPr>
          <p:blipFill>
            <a:blip r:embed="rId13"/>
            <a:stretch>
              <a:fillRect/>
            </a:stretch>
          </p:blipFill>
          <p:spPr>
            <a:xfrm>
              <a:off x="5210435" y="2937207"/>
              <a:ext cx="319330" cy="68716"/>
            </a:xfrm>
            <a:prstGeom prst="rect">
              <a:avLst/>
            </a:prstGeom>
          </p:spPr>
        </p:pic>
        <p:pic>
          <p:nvPicPr>
            <p:cNvPr id="43" name="Grafik 42">
              <a:extLst>
                <a:ext uri="{FF2B5EF4-FFF2-40B4-BE49-F238E27FC236}">
                  <a16:creationId xmlns:a16="http://schemas.microsoft.com/office/drawing/2014/main" id="{1313CC50-687C-446B-8D49-CB212FBFD62E}"/>
                </a:ext>
              </a:extLst>
            </p:cNvPr>
            <p:cNvPicPr>
              <a:picLocks/>
            </p:cNvPicPr>
            <p:nvPr/>
          </p:nvPicPr>
          <p:blipFill>
            <a:blip r:embed="rId13"/>
            <a:stretch>
              <a:fillRect/>
            </a:stretch>
          </p:blipFill>
          <p:spPr>
            <a:xfrm>
              <a:off x="5188227" y="2951772"/>
              <a:ext cx="319330" cy="68716"/>
            </a:xfrm>
            <a:prstGeom prst="rect">
              <a:avLst/>
            </a:prstGeom>
          </p:spPr>
        </p:pic>
        <p:pic>
          <p:nvPicPr>
            <p:cNvPr id="44" name="Grafik 43">
              <a:extLst>
                <a:ext uri="{FF2B5EF4-FFF2-40B4-BE49-F238E27FC236}">
                  <a16:creationId xmlns:a16="http://schemas.microsoft.com/office/drawing/2014/main" id="{16F3A77F-EB69-45F8-8E0F-F94CE91B5CB5}"/>
                </a:ext>
              </a:extLst>
            </p:cNvPr>
            <p:cNvPicPr>
              <a:picLocks/>
            </p:cNvPicPr>
            <p:nvPr/>
          </p:nvPicPr>
          <p:blipFill>
            <a:blip r:embed="rId13"/>
            <a:stretch>
              <a:fillRect/>
            </a:stretch>
          </p:blipFill>
          <p:spPr>
            <a:xfrm>
              <a:off x="5223000" y="2861209"/>
              <a:ext cx="319330" cy="68716"/>
            </a:xfrm>
            <a:prstGeom prst="rect">
              <a:avLst/>
            </a:prstGeom>
          </p:spPr>
        </p:pic>
        <p:pic>
          <p:nvPicPr>
            <p:cNvPr id="45" name="Grafik 44">
              <a:extLst>
                <a:ext uri="{FF2B5EF4-FFF2-40B4-BE49-F238E27FC236}">
                  <a16:creationId xmlns:a16="http://schemas.microsoft.com/office/drawing/2014/main" id="{CF182801-7272-47CF-8A6E-5391E11F7DA2}"/>
                </a:ext>
              </a:extLst>
            </p:cNvPr>
            <p:cNvPicPr>
              <a:picLocks/>
            </p:cNvPicPr>
            <p:nvPr/>
          </p:nvPicPr>
          <p:blipFill>
            <a:blip r:embed="rId13"/>
            <a:stretch>
              <a:fillRect/>
            </a:stretch>
          </p:blipFill>
          <p:spPr>
            <a:xfrm>
              <a:off x="5180742" y="2807077"/>
              <a:ext cx="319330" cy="68716"/>
            </a:xfrm>
            <a:prstGeom prst="rect">
              <a:avLst/>
            </a:prstGeom>
          </p:spPr>
        </p:pic>
        <p:pic>
          <p:nvPicPr>
            <p:cNvPr id="46" name="Grafik 45">
              <a:extLst>
                <a:ext uri="{FF2B5EF4-FFF2-40B4-BE49-F238E27FC236}">
                  <a16:creationId xmlns:a16="http://schemas.microsoft.com/office/drawing/2014/main" id="{C4545A6E-38F6-416F-81A5-B41AE1E0D6D7}"/>
                </a:ext>
              </a:extLst>
            </p:cNvPr>
            <p:cNvPicPr>
              <a:picLocks noChangeAspect="1"/>
            </p:cNvPicPr>
            <p:nvPr/>
          </p:nvPicPr>
          <p:blipFill>
            <a:blip r:embed="rId14"/>
            <a:stretch>
              <a:fillRect/>
            </a:stretch>
          </p:blipFill>
          <p:spPr>
            <a:xfrm>
              <a:off x="5299147" y="2577253"/>
              <a:ext cx="887938" cy="357522"/>
            </a:xfrm>
            <a:prstGeom prst="rect">
              <a:avLst/>
            </a:prstGeom>
          </p:spPr>
        </p:pic>
      </p:grpSp>
      <p:graphicFrame>
        <p:nvGraphicFramePr>
          <p:cNvPr id="14" name="Diagramm 13">
            <a:extLst>
              <a:ext uri="{FF2B5EF4-FFF2-40B4-BE49-F238E27FC236}">
                <a16:creationId xmlns:a16="http://schemas.microsoft.com/office/drawing/2014/main" id="{5F44423B-437A-20BB-9A54-ADE847FEE8C8}"/>
              </a:ext>
            </a:extLst>
          </p:cNvPr>
          <p:cNvGraphicFramePr>
            <a:graphicFrameLocks noChangeAspect="1"/>
          </p:cNvGraphicFramePr>
          <p:nvPr/>
        </p:nvGraphicFramePr>
        <p:xfrm>
          <a:off x="387539" y="3016681"/>
          <a:ext cx="4189010" cy="2052000"/>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12829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D3310F2-AD53-40AD-B034-22FA9E59196A}"/>
              </a:ext>
            </a:extLst>
          </p:cNvPr>
          <p:cNvSpPr>
            <a:spLocks noGrp="1"/>
          </p:cNvSpPr>
          <p:nvPr>
            <p:ph type="title"/>
          </p:nvPr>
        </p:nvSpPr>
        <p:spPr/>
        <p:txBody>
          <a:bodyPr/>
          <a:lstStyle/>
          <a:p>
            <a:r>
              <a:rPr lang="de-DE" dirty="0"/>
              <a:t>Portfolio</a:t>
            </a:r>
          </a:p>
        </p:txBody>
      </p:sp>
      <p:grpSp>
        <p:nvGrpSpPr>
          <p:cNvPr id="2" name="Gruppieren 1"/>
          <p:cNvGrpSpPr/>
          <p:nvPr/>
        </p:nvGrpSpPr>
        <p:grpSpPr>
          <a:xfrm>
            <a:off x="366662" y="1144036"/>
            <a:ext cx="3854909" cy="856871"/>
            <a:chOff x="366662" y="1144036"/>
            <a:chExt cx="3854909" cy="856871"/>
          </a:xfrm>
        </p:grpSpPr>
        <p:pic>
          <p:nvPicPr>
            <p:cNvPr id="12" name="Grafik 11">
              <a:extLst>
                <a:ext uri="{FF2B5EF4-FFF2-40B4-BE49-F238E27FC236}">
                  <a16:creationId xmlns:a16="http://schemas.microsoft.com/office/drawing/2014/main" id="{C75FA198-442E-45BC-90F7-49945F98EB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675" b="96364" l="21370" r="91233">
                          <a14:foregroundMark x1="42466" y1="30909" x2="42466" y2="30909"/>
                          <a14:foregroundMark x1="69589" y1="4935" x2="69589" y2="4935"/>
                          <a14:foregroundMark x1="52329" y1="51429" x2="52329" y2="51429"/>
                          <a14:foregroundMark x1="21370" y1="96364" x2="21370" y2="96364"/>
                        </a14:backgroundRemoval>
                      </a14:imgEffect>
                    </a14:imgLayer>
                  </a14:imgProps>
                </a:ext>
              </a:extLst>
            </a:blip>
            <a:srcRect l="14724"/>
            <a:stretch/>
          </p:blipFill>
          <p:spPr>
            <a:xfrm>
              <a:off x="366662" y="1144036"/>
              <a:ext cx="666902" cy="856871"/>
            </a:xfrm>
            <a:prstGeom prst="rect">
              <a:avLst/>
            </a:prstGeom>
          </p:spPr>
        </p:pic>
        <p:sp>
          <p:nvSpPr>
            <p:cNvPr id="20" name="Textfeld 19">
              <a:extLst>
                <a:ext uri="{FF2B5EF4-FFF2-40B4-BE49-F238E27FC236}">
                  <a16:creationId xmlns:a16="http://schemas.microsoft.com/office/drawing/2014/main" id="{668E396C-E93D-4202-9FA1-74901C59ADCA}"/>
                </a:ext>
              </a:extLst>
            </p:cNvPr>
            <p:cNvSpPr txBox="1"/>
            <p:nvPr/>
          </p:nvSpPr>
          <p:spPr>
            <a:xfrm>
              <a:off x="1104243" y="1280084"/>
              <a:ext cx="311732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E94E24"/>
                  </a:solidFill>
                  <a:effectLst/>
                  <a:uLnTx/>
                  <a:uFillTx/>
                  <a:latin typeface="Arial" panose="020B0604020202020204"/>
                  <a:ea typeface="+mn-ea"/>
                  <a:cs typeface="+mn-cs"/>
                </a:rPr>
                <a:t>Technology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srgbClr val="00203C"/>
                  </a:solidFill>
                  <a:effectLst/>
                  <a:uLnTx/>
                  <a:uFillTx/>
                  <a:latin typeface="Arial" panose="020B0604020202020204"/>
                  <a:ea typeface="+mn-ea"/>
                  <a:cs typeface="+mn-cs"/>
                </a:rPr>
                <a:t>Driving</a:t>
              </a:r>
              <a:r>
                <a:rPr kumimoji="0" lang="de-DE" sz="1600" b="0" i="0" u="none" strike="noStrike" kern="1200" cap="none" spc="0" normalizeH="0" baseline="0" noProof="0" dirty="0">
                  <a:ln>
                    <a:noFill/>
                  </a:ln>
                  <a:solidFill>
                    <a:srgbClr val="00203C"/>
                  </a:solidFill>
                  <a:effectLst/>
                  <a:uLnTx/>
                  <a:uFillTx/>
                  <a:latin typeface="Arial" panose="020B0604020202020204"/>
                  <a:ea typeface="+mn-ea"/>
                  <a:cs typeface="+mn-cs"/>
                </a:rPr>
                <a:t> Know-how &amp; Technology</a:t>
              </a:r>
            </a:p>
          </p:txBody>
        </p:sp>
      </p:grpSp>
      <p:grpSp>
        <p:nvGrpSpPr>
          <p:cNvPr id="4" name="Gruppieren 3"/>
          <p:cNvGrpSpPr/>
          <p:nvPr/>
        </p:nvGrpSpPr>
        <p:grpSpPr>
          <a:xfrm>
            <a:off x="5111821" y="1130880"/>
            <a:ext cx="3290074" cy="856800"/>
            <a:chOff x="5111821" y="1130880"/>
            <a:chExt cx="3290074" cy="856800"/>
          </a:xfrm>
        </p:grpSpPr>
        <p:pic>
          <p:nvPicPr>
            <p:cNvPr id="6" name="Grafik 5">
              <a:extLst>
                <a:ext uri="{FF2B5EF4-FFF2-40B4-BE49-F238E27FC236}">
                  <a16:creationId xmlns:a16="http://schemas.microsoft.com/office/drawing/2014/main" id="{A6144743-5673-4A6F-9D5F-710D60715CD8}"/>
                </a:ext>
              </a:extLst>
            </p:cNvPr>
            <p:cNvPicPr>
              <a:picLocks noChangeAspect="1"/>
            </p:cNvPicPr>
            <p:nvPr/>
          </p:nvPicPr>
          <p:blipFill>
            <a:blip r:embed="rId5"/>
            <a:stretch>
              <a:fillRect/>
            </a:stretch>
          </p:blipFill>
          <p:spPr>
            <a:xfrm>
              <a:off x="5111821" y="1130880"/>
              <a:ext cx="904168" cy="856800"/>
            </a:xfrm>
            <a:prstGeom prst="rect">
              <a:avLst/>
            </a:prstGeom>
          </p:spPr>
        </p:pic>
        <p:sp>
          <p:nvSpPr>
            <p:cNvPr id="21" name="Textfeld 20">
              <a:extLst>
                <a:ext uri="{FF2B5EF4-FFF2-40B4-BE49-F238E27FC236}">
                  <a16:creationId xmlns:a16="http://schemas.microsoft.com/office/drawing/2014/main" id="{DF804D3E-4FF6-4BAA-A36E-94AE017CA10D}"/>
                </a:ext>
              </a:extLst>
            </p:cNvPr>
            <p:cNvSpPr txBox="1"/>
            <p:nvPr/>
          </p:nvSpPr>
          <p:spPr>
            <a:xfrm>
              <a:off x="6050097" y="1266893"/>
              <a:ext cx="235179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E94E24"/>
                  </a:solidFill>
                  <a:effectLst/>
                  <a:uLnTx/>
                  <a:uFillTx/>
                  <a:latin typeface="Arial" panose="020B0604020202020204"/>
                  <a:ea typeface="+mn-ea"/>
                  <a:cs typeface="+mn-cs"/>
                </a:rPr>
                <a:t>Internationalization</a:t>
              </a:r>
              <a:endParaRPr kumimoji="0" lang="de-DE" sz="1600" b="1" i="0" u="none" strike="noStrike" kern="1200" cap="none" spc="0" normalizeH="0" baseline="0" noProof="0" dirty="0">
                <a:ln>
                  <a:noFill/>
                </a:ln>
                <a:solidFill>
                  <a:srgbClr val="E94E2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srgbClr val="002B51"/>
                  </a:solidFill>
                  <a:effectLst/>
                  <a:uLnTx/>
                  <a:uFillTx/>
                  <a:latin typeface="Arial" panose="020B0604020202020204"/>
                  <a:ea typeface="+mn-ea"/>
                  <a:cs typeface="+mn-cs"/>
                </a:rPr>
                <a:t>Creating</a:t>
              </a:r>
              <a:r>
                <a:rPr kumimoji="0" lang="de-DE" sz="1600" b="0" i="0" u="none" strike="noStrike" kern="1200" cap="none" spc="0" normalizeH="0" baseline="0" noProof="0" dirty="0">
                  <a:ln>
                    <a:noFill/>
                  </a:ln>
                  <a:solidFill>
                    <a:srgbClr val="002B51"/>
                  </a:solidFill>
                  <a:effectLst/>
                  <a:uLnTx/>
                  <a:uFillTx/>
                  <a:latin typeface="Arial" panose="020B0604020202020204"/>
                  <a:ea typeface="+mn-ea"/>
                  <a:cs typeface="+mn-cs"/>
                </a:rPr>
                <a:t> Market Access</a:t>
              </a:r>
            </a:p>
          </p:txBody>
        </p:sp>
      </p:grpSp>
      <p:grpSp>
        <p:nvGrpSpPr>
          <p:cNvPr id="7" name="Gruppieren 6"/>
          <p:cNvGrpSpPr/>
          <p:nvPr/>
        </p:nvGrpSpPr>
        <p:grpSpPr>
          <a:xfrm>
            <a:off x="366662" y="3633946"/>
            <a:ext cx="3271624" cy="856800"/>
            <a:chOff x="366662" y="3633946"/>
            <a:chExt cx="3271624" cy="856800"/>
          </a:xfrm>
        </p:grpSpPr>
        <p:pic>
          <p:nvPicPr>
            <p:cNvPr id="15" name="Grafik 14">
              <a:extLst>
                <a:ext uri="{FF2B5EF4-FFF2-40B4-BE49-F238E27FC236}">
                  <a16:creationId xmlns:a16="http://schemas.microsoft.com/office/drawing/2014/main" id="{C94BA3B0-5560-4E0A-8396-88D15AAB9E4B}"/>
                </a:ext>
              </a:extLst>
            </p:cNvPr>
            <p:cNvPicPr>
              <a:picLocks noChangeAspect="1"/>
            </p:cNvPicPr>
            <p:nvPr/>
          </p:nvPicPr>
          <p:blipFill>
            <a:blip r:embed="rId6"/>
            <a:stretch>
              <a:fillRect/>
            </a:stretch>
          </p:blipFill>
          <p:spPr>
            <a:xfrm>
              <a:off x="366662" y="3633946"/>
              <a:ext cx="865965" cy="856800"/>
            </a:xfrm>
            <a:prstGeom prst="rect">
              <a:avLst/>
            </a:prstGeom>
          </p:spPr>
        </p:pic>
        <p:sp>
          <p:nvSpPr>
            <p:cNvPr id="22" name="Textfeld 21">
              <a:extLst>
                <a:ext uri="{FF2B5EF4-FFF2-40B4-BE49-F238E27FC236}">
                  <a16:creationId xmlns:a16="http://schemas.microsoft.com/office/drawing/2014/main" id="{F5353B01-ACD9-4B87-807D-94EEA975B864}"/>
                </a:ext>
              </a:extLst>
            </p:cNvPr>
            <p:cNvSpPr txBox="1"/>
            <p:nvPr/>
          </p:nvSpPr>
          <p:spPr>
            <a:xfrm>
              <a:off x="1380937" y="3646848"/>
              <a:ext cx="2257349"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E94E24"/>
                  </a:solidFill>
                  <a:effectLst/>
                  <a:uLnTx/>
                  <a:uFillTx/>
                  <a:latin typeface="Arial" panose="020B0604020202020204"/>
                  <a:ea typeface="+mn-ea"/>
                  <a:cs typeface="+mn-cs"/>
                </a:rPr>
                <a:t>Knowledge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B51"/>
                  </a:solidFill>
                  <a:effectLst/>
                  <a:uLnTx/>
                  <a:uFillTx/>
                  <a:latin typeface="Arial" panose="020B0604020202020204"/>
                  <a:ea typeface="+mn-ea"/>
                  <a:cs typeface="+mn-cs"/>
                </a:rPr>
                <a:t>Providing Education &amp;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B51"/>
                  </a:solidFill>
                  <a:effectLst/>
                  <a:uLnTx/>
                  <a:uFillTx/>
                  <a:latin typeface="Arial" panose="020B0604020202020204"/>
                  <a:ea typeface="+mn-ea"/>
                  <a:cs typeface="+mn-cs"/>
                </a:rPr>
                <a:t>Market Information</a:t>
              </a:r>
              <a:endParaRPr kumimoji="0" lang="de-DE" sz="1600" b="0" i="0" u="none" strike="noStrike" kern="1200" cap="none" spc="0" normalizeH="0" baseline="0" noProof="0" dirty="0">
                <a:ln>
                  <a:noFill/>
                </a:ln>
                <a:solidFill>
                  <a:srgbClr val="002B51"/>
                </a:solidFill>
                <a:effectLst/>
                <a:uLnTx/>
                <a:uFillTx/>
                <a:latin typeface="Arial" panose="020B0604020202020204"/>
                <a:ea typeface="+mn-ea"/>
                <a:cs typeface="+mn-cs"/>
              </a:endParaRPr>
            </a:p>
          </p:txBody>
        </p:sp>
      </p:grpSp>
      <p:grpSp>
        <p:nvGrpSpPr>
          <p:cNvPr id="8" name="Gruppieren 7"/>
          <p:cNvGrpSpPr/>
          <p:nvPr/>
        </p:nvGrpSpPr>
        <p:grpSpPr>
          <a:xfrm>
            <a:off x="4764448" y="3633946"/>
            <a:ext cx="4047879" cy="856800"/>
            <a:chOff x="4764448" y="3633946"/>
            <a:chExt cx="4047879" cy="856800"/>
          </a:xfrm>
        </p:grpSpPr>
        <p:pic>
          <p:nvPicPr>
            <p:cNvPr id="18" name="Grafik 17">
              <a:extLst>
                <a:ext uri="{FF2B5EF4-FFF2-40B4-BE49-F238E27FC236}">
                  <a16:creationId xmlns:a16="http://schemas.microsoft.com/office/drawing/2014/main" id="{41802253-11BB-436E-887A-9B2FB3F0284A}"/>
                </a:ext>
              </a:extLst>
            </p:cNvPr>
            <p:cNvPicPr>
              <a:picLocks noChangeAspect="1"/>
            </p:cNvPicPr>
            <p:nvPr/>
          </p:nvPicPr>
          <p:blipFill>
            <a:blip r:embed="rId7"/>
            <a:stretch>
              <a:fillRect/>
            </a:stretch>
          </p:blipFill>
          <p:spPr>
            <a:xfrm>
              <a:off x="4764448" y="3633946"/>
              <a:ext cx="799457" cy="856800"/>
            </a:xfrm>
            <a:prstGeom prst="rect">
              <a:avLst/>
            </a:prstGeom>
          </p:spPr>
        </p:pic>
        <p:sp>
          <p:nvSpPr>
            <p:cNvPr id="23" name="Textfeld 22">
              <a:extLst>
                <a:ext uri="{FF2B5EF4-FFF2-40B4-BE49-F238E27FC236}">
                  <a16:creationId xmlns:a16="http://schemas.microsoft.com/office/drawing/2014/main" id="{D26005FF-5F08-4C52-BF01-59D03BD51A97}"/>
                </a:ext>
              </a:extLst>
            </p:cNvPr>
            <p:cNvSpPr txBox="1"/>
            <p:nvPr/>
          </p:nvSpPr>
          <p:spPr>
            <a:xfrm>
              <a:off x="5639664" y="3769959"/>
              <a:ext cx="31726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E94E24"/>
                  </a:solidFill>
                  <a:effectLst/>
                  <a:uLnTx/>
                  <a:uFillTx/>
                  <a:latin typeface="Arial" panose="020B0604020202020204"/>
                  <a:ea typeface="+mn-ea"/>
                  <a:cs typeface="+mn-cs"/>
                </a:rPr>
                <a:t>Communication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2B51"/>
                  </a:solidFill>
                  <a:effectLst/>
                  <a:uLnTx/>
                  <a:uFillTx/>
                  <a:latin typeface="Arial" panose="020B0604020202020204"/>
                  <a:ea typeface="+mn-ea"/>
                  <a:cs typeface="+mn-cs"/>
                </a:rPr>
                <a:t>Sharing Information &amp; Inspiration</a:t>
              </a:r>
            </a:p>
          </p:txBody>
        </p:sp>
      </p:grpSp>
      <p:grpSp>
        <p:nvGrpSpPr>
          <p:cNvPr id="5" name="Gruppieren 4"/>
          <p:cNvGrpSpPr/>
          <p:nvPr/>
        </p:nvGrpSpPr>
        <p:grpSpPr>
          <a:xfrm>
            <a:off x="2677693" y="2325826"/>
            <a:ext cx="4006284" cy="856800"/>
            <a:chOff x="2677693" y="2325826"/>
            <a:chExt cx="4006284" cy="856800"/>
          </a:xfrm>
        </p:grpSpPr>
        <p:pic>
          <p:nvPicPr>
            <p:cNvPr id="9" name="Grafik 8">
              <a:extLst>
                <a:ext uri="{FF2B5EF4-FFF2-40B4-BE49-F238E27FC236}">
                  <a16:creationId xmlns:a16="http://schemas.microsoft.com/office/drawing/2014/main" id="{1C16B411-5191-410F-93A7-F79013311E1D}"/>
                </a:ext>
              </a:extLst>
            </p:cNvPr>
            <p:cNvPicPr>
              <a:picLocks noChangeAspect="1"/>
            </p:cNvPicPr>
            <p:nvPr/>
          </p:nvPicPr>
          <p:blipFill rotWithShape="1">
            <a:blip r:embed="rId8"/>
            <a:srcRect l="10651" t="13171" r="10813" b="17561"/>
            <a:stretch/>
          </p:blipFill>
          <p:spPr>
            <a:xfrm>
              <a:off x="2677693" y="2325826"/>
              <a:ext cx="935201" cy="856800"/>
            </a:xfrm>
            <a:prstGeom prst="rect">
              <a:avLst/>
            </a:prstGeom>
            <a:effectLst/>
          </p:spPr>
        </p:pic>
        <p:sp>
          <p:nvSpPr>
            <p:cNvPr id="24" name="Textfeld 23">
              <a:extLst>
                <a:ext uri="{FF2B5EF4-FFF2-40B4-BE49-F238E27FC236}">
                  <a16:creationId xmlns:a16="http://schemas.microsoft.com/office/drawing/2014/main" id="{ABBCCEA4-2C7C-440F-B969-43029F288405}"/>
                </a:ext>
              </a:extLst>
            </p:cNvPr>
            <p:cNvSpPr txBox="1"/>
            <p:nvPr/>
          </p:nvSpPr>
          <p:spPr>
            <a:xfrm>
              <a:off x="3732528" y="2461839"/>
              <a:ext cx="2951449"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E94E24"/>
                  </a:solidFill>
                  <a:effectLst/>
                  <a:uLnTx/>
                  <a:uFillTx/>
                  <a:latin typeface="Arial" panose="020B0604020202020204"/>
                  <a:ea typeface="+mn-ea"/>
                  <a:cs typeface="+mn-cs"/>
                </a:rPr>
                <a:t>Network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srgbClr val="002B51"/>
                  </a:solidFill>
                  <a:effectLst/>
                  <a:uLnTx/>
                  <a:uFillTx/>
                  <a:latin typeface="Arial" panose="020B0604020202020204"/>
                  <a:ea typeface="+mn-ea"/>
                  <a:cs typeface="+mn-cs"/>
                </a:rPr>
                <a:t>Connecting</a:t>
              </a:r>
              <a:r>
                <a:rPr kumimoji="0" lang="de-DE" sz="1600" b="0" i="0" u="none" strike="noStrike" kern="1200" cap="none" spc="0" normalizeH="0" baseline="0" noProof="0" dirty="0">
                  <a:ln>
                    <a:noFill/>
                  </a:ln>
                  <a:solidFill>
                    <a:srgbClr val="002B51"/>
                  </a:solidFill>
                  <a:effectLst/>
                  <a:uLnTx/>
                  <a:uFillTx/>
                  <a:latin typeface="Arial" panose="020B0604020202020204"/>
                  <a:ea typeface="+mn-ea"/>
                  <a:cs typeface="+mn-cs"/>
                </a:rPr>
                <a:t> Composite People</a:t>
              </a:r>
            </a:p>
          </p:txBody>
        </p:sp>
      </p:grpSp>
    </p:spTree>
    <p:extLst>
      <p:ext uri="{BB962C8B-B14F-4D97-AF65-F5344CB8AC3E}">
        <p14:creationId xmlns:p14="http://schemas.microsoft.com/office/powerpoint/2010/main" val="217683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600E468F-2D0A-4C71-B1CF-02A057A93DD2}"/>
              </a:ext>
            </a:extLst>
          </p:cNvPr>
          <p:cNvSpPr>
            <a:spLocks noGrp="1"/>
          </p:cNvSpPr>
          <p:nvPr>
            <p:ph type="ftr" sz="quarter" idx="10"/>
          </p:nvPr>
        </p:nvSpPr>
        <p:spPr/>
        <p:txBody>
          <a:bodyPr/>
          <a:lstStyle/>
          <a:p>
            <a:pPr defTabSz="914400">
              <a:defRPr/>
            </a:pPr>
            <a:r>
              <a:rPr lang="de-DE" kern="0" dirty="0"/>
              <a:t>Dr. Heinz Kolz,  Denny Schüppel	Composites United </a:t>
            </a:r>
          </a:p>
          <a:p>
            <a:pPr defTabSz="914400">
              <a:defRPr/>
            </a:pPr>
            <a:r>
              <a:rPr lang="de-DE" kern="0" dirty="0"/>
              <a:t> </a:t>
            </a:r>
          </a:p>
        </p:txBody>
      </p:sp>
      <p:sp>
        <p:nvSpPr>
          <p:cNvPr id="8" name="Textplatzhalter 7">
            <a:extLst>
              <a:ext uri="{FF2B5EF4-FFF2-40B4-BE49-F238E27FC236}">
                <a16:creationId xmlns:a16="http://schemas.microsoft.com/office/drawing/2014/main" id="{AD2A4BEA-662A-4623-AFE8-B532165E102C}"/>
              </a:ext>
            </a:extLst>
          </p:cNvPr>
          <p:cNvSpPr>
            <a:spLocks noGrp="1"/>
          </p:cNvSpPr>
          <p:nvPr>
            <p:ph type="body" sz="quarter" idx="11"/>
          </p:nvPr>
        </p:nvSpPr>
        <p:spPr/>
        <p:txBody>
          <a:bodyPr/>
          <a:lstStyle/>
          <a:p>
            <a:r>
              <a:rPr lang="de-DE" sz="1200" b="1" dirty="0"/>
              <a:t>Führendes Netzwerk für Hochleistungsverbundwerkstoffe: </a:t>
            </a:r>
            <a:r>
              <a:rPr lang="de-DE" sz="1200" dirty="0"/>
              <a:t>mit 350 Mitgliedern im deutschsprachigen Raum </a:t>
            </a:r>
          </a:p>
          <a:p>
            <a:pPr marL="285750" indent="-285750">
              <a:buFont typeface="Arial" panose="020B0604020202020204" pitchFamily="34" charset="0"/>
              <a:buChar char="•"/>
            </a:pPr>
            <a:r>
              <a:rPr lang="de-DE" sz="1200" b="1" dirty="0"/>
              <a:t>Austausch, Vernetzung und Information: </a:t>
            </a:r>
            <a:r>
              <a:rPr lang="de-DE" sz="1200" dirty="0"/>
              <a:t>40 Arbeitsgruppen, Veranstaltungen, Gemeinschaftsstände auf internationalen Fachmessen </a:t>
            </a:r>
          </a:p>
          <a:p>
            <a:pPr marL="285750" indent="-285750">
              <a:buFont typeface="Arial" panose="020B0604020202020204" pitchFamily="34" charset="0"/>
              <a:buChar char="•"/>
            </a:pPr>
            <a:r>
              <a:rPr lang="de-DE" sz="1200" b="1" dirty="0"/>
              <a:t>Brancheninformationen:</a:t>
            </a:r>
            <a:r>
              <a:rPr lang="de-DE" sz="1200" dirty="0"/>
              <a:t> Newsletter, Marktbericht, Informationsdatenbank für Mitglieder, CU </a:t>
            </a:r>
            <a:r>
              <a:rPr lang="de-DE" sz="1200" dirty="0" err="1"/>
              <a:t>reports</a:t>
            </a:r>
            <a:r>
              <a:rPr lang="de-DE" sz="1200" dirty="0"/>
              <a:t> und Veranstaltungen </a:t>
            </a:r>
          </a:p>
          <a:p>
            <a:pPr marL="285750" indent="-285750">
              <a:buFont typeface="Arial" panose="020B0604020202020204" pitchFamily="34" charset="0"/>
              <a:buChar char="•"/>
            </a:pPr>
            <a:r>
              <a:rPr lang="de-DE" sz="1200" b="1" dirty="0"/>
              <a:t>Entwicklungsprojekte:</a:t>
            </a:r>
            <a:r>
              <a:rPr lang="de-DE" sz="1200" dirty="0"/>
              <a:t> Vermittlung von Kooperationspartnern, AIF-Programm </a:t>
            </a:r>
          </a:p>
          <a:p>
            <a:pPr marL="285750" indent="-285750">
              <a:buFont typeface="Arial" panose="020B0604020202020204" pitchFamily="34" charset="0"/>
              <a:buChar char="•"/>
            </a:pPr>
            <a:r>
              <a:rPr lang="de-DE" sz="1200" b="1" dirty="0"/>
              <a:t>Plattformen für Mitglieder:</a:t>
            </a:r>
            <a:r>
              <a:rPr lang="de-DE" sz="1200" dirty="0"/>
              <a:t>  Gemeinschaftsstände, </a:t>
            </a:r>
            <a:r>
              <a:rPr lang="de-DE" sz="1200" dirty="0" err="1"/>
              <a:t>cu</a:t>
            </a:r>
            <a:r>
              <a:rPr lang="de-DE" sz="1200" dirty="0"/>
              <a:t> </a:t>
            </a:r>
            <a:r>
              <a:rPr lang="de-DE" sz="1200" dirty="0" err="1"/>
              <a:t>reports</a:t>
            </a:r>
            <a:r>
              <a:rPr lang="de-DE" sz="1200" dirty="0"/>
              <a:t>, Webseminar</a:t>
            </a:r>
          </a:p>
          <a:p>
            <a:pPr marL="285750" indent="-285750">
              <a:buFont typeface="Arial" panose="020B0604020202020204" pitchFamily="34" charset="0"/>
              <a:buChar char="•"/>
            </a:pPr>
            <a:r>
              <a:rPr lang="de-DE" sz="1200" b="1" dirty="0"/>
              <a:t>Internationalisierung:</a:t>
            </a:r>
            <a:r>
              <a:rPr lang="de-DE" sz="1200" dirty="0"/>
              <a:t> Auslandsvertretungen, Konferenzen, Reisen </a:t>
            </a:r>
          </a:p>
          <a:p>
            <a:pPr marL="285750" indent="-285750">
              <a:buFont typeface="Arial" panose="020B0604020202020204" pitchFamily="34" charset="0"/>
              <a:buChar char="•"/>
            </a:pPr>
            <a:r>
              <a:rPr lang="de-DE" sz="1200" b="1" dirty="0"/>
              <a:t>Personalunterstützung:</a:t>
            </a:r>
            <a:r>
              <a:rPr lang="de-DE" sz="1200" dirty="0"/>
              <a:t> Weiterbildungsprogramm, Personalsuche, SIAK (Personalentwicklung)</a:t>
            </a:r>
          </a:p>
          <a:p>
            <a:pPr marL="285750" indent="-285750">
              <a:buFont typeface="Arial" panose="020B0604020202020204" pitchFamily="34" charset="0"/>
              <a:buChar char="•"/>
            </a:pPr>
            <a:r>
              <a:rPr lang="de-DE" sz="1200" b="1" dirty="0"/>
              <a:t>Politik für Leichtbau: </a:t>
            </a:r>
            <a:r>
              <a:rPr lang="de-DE" sz="1200" dirty="0"/>
              <a:t>Hauptstadtbüro, Leichtbauprogramm </a:t>
            </a:r>
          </a:p>
          <a:p>
            <a:endParaRPr lang="de-DE" dirty="0"/>
          </a:p>
          <a:p>
            <a:pPr lvl="1" indent="0">
              <a:buNone/>
            </a:pPr>
            <a:endParaRPr lang="de-DE" sz="1800" dirty="0"/>
          </a:p>
        </p:txBody>
      </p:sp>
      <p:sp>
        <p:nvSpPr>
          <p:cNvPr id="7" name="Titel 6">
            <a:extLst>
              <a:ext uri="{FF2B5EF4-FFF2-40B4-BE49-F238E27FC236}">
                <a16:creationId xmlns:a16="http://schemas.microsoft.com/office/drawing/2014/main" id="{B6369303-BC31-4C11-941D-264A032AC446}"/>
              </a:ext>
            </a:extLst>
          </p:cNvPr>
          <p:cNvSpPr>
            <a:spLocks noGrp="1"/>
          </p:cNvSpPr>
          <p:nvPr>
            <p:ph type="title"/>
          </p:nvPr>
        </p:nvSpPr>
        <p:spPr/>
        <p:txBody>
          <a:bodyPr>
            <a:normAutofit/>
          </a:bodyPr>
          <a:lstStyle/>
          <a:p>
            <a:r>
              <a:rPr lang="de-DE" sz="1800" b="1" dirty="0"/>
              <a:t>Composites United  </a:t>
            </a:r>
          </a:p>
        </p:txBody>
      </p:sp>
    </p:spTree>
    <p:extLst>
      <p:ext uri="{BB962C8B-B14F-4D97-AF65-F5344CB8AC3E}">
        <p14:creationId xmlns:p14="http://schemas.microsoft.com/office/powerpoint/2010/main" val="189691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D2A4BEA-662A-4623-AFE8-B532165E102C}"/>
              </a:ext>
            </a:extLst>
          </p:cNvPr>
          <p:cNvSpPr>
            <a:spLocks noGrp="1"/>
          </p:cNvSpPr>
          <p:nvPr>
            <p:ph type="body" sz="quarter" idx="11"/>
          </p:nvPr>
        </p:nvSpPr>
        <p:spPr/>
        <p:txBody>
          <a:bodyPr/>
          <a:lstStyle/>
          <a:p>
            <a:r>
              <a:rPr lang="de-DE" sz="1200" b="1" dirty="0"/>
              <a:t>Netzwerk im Westen</a:t>
            </a:r>
            <a:r>
              <a:rPr lang="de-DE" sz="1200" dirty="0"/>
              <a:t>: mit 60 Mitgliedern in NRW, Hessen, Rheinland-Pfalz, Saarland und Luxemburg</a:t>
            </a:r>
          </a:p>
          <a:p>
            <a:pPr marL="171450" indent="-171450">
              <a:buFont typeface="Arial" panose="020B0604020202020204" pitchFamily="34" charset="0"/>
              <a:buChar char="•"/>
            </a:pPr>
            <a:r>
              <a:rPr lang="de-DE" sz="1200" dirty="0"/>
              <a:t>5 Arbeitsgruppen: </a:t>
            </a:r>
            <a:r>
              <a:rPr lang="de-DE" sz="1200" dirty="0">
                <a:solidFill>
                  <a:srgbClr val="8095A8"/>
                </a:solidFill>
                <a:hlinkClick r:id="rId3">
                  <a:extLst>
                    <a:ext uri="{A12FA001-AC4F-418D-AE19-62706E023703}">
                      <ahyp:hlinkClr xmlns:ahyp="http://schemas.microsoft.com/office/drawing/2018/hyperlinkcolor" val="tx"/>
                    </a:ext>
                  </a:extLst>
                </a:hlinkClick>
              </a:rPr>
              <a:t>„</a:t>
            </a:r>
            <a:r>
              <a:rPr lang="de-DE" sz="1200" dirty="0">
                <a:hlinkClick r:id="rId3">
                  <a:extLst>
                    <a:ext uri="{A12FA001-AC4F-418D-AE19-62706E023703}">
                      <ahyp:hlinkClr xmlns:ahyp="http://schemas.microsoft.com/office/drawing/2018/hyperlinkcolor" val="tx"/>
                    </a:ext>
                  </a:extLst>
                </a:hlinkClick>
              </a:rPr>
              <a:t>Thermoplaste – vom Material bis zur automatisierten Produktion“</a:t>
            </a:r>
            <a:r>
              <a:rPr lang="de-DE" sz="1200" dirty="0"/>
              <a:t>, „</a:t>
            </a:r>
            <a:r>
              <a:rPr lang="de-DE" sz="1200" dirty="0">
                <a:hlinkClick r:id="rId4">
                  <a:extLst>
                    <a:ext uri="{A12FA001-AC4F-418D-AE19-62706E023703}">
                      <ahyp:hlinkClr xmlns:ahyp="http://schemas.microsoft.com/office/drawing/2018/hyperlinkcolor" val="tx"/>
                    </a:ext>
                  </a:extLst>
                </a:hlinkClick>
              </a:rPr>
              <a:t>Smart Struktures – multifunktionale Verbundwerkstoffe</a:t>
            </a:r>
            <a:r>
              <a:rPr lang="de-DE" sz="1200" dirty="0"/>
              <a:t>“, „</a:t>
            </a:r>
            <a:r>
              <a:rPr lang="de-DE" sz="1200" dirty="0">
                <a:hlinkClick r:id="rId5">
                  <a:extLst>
                    <a:ext uri="{A12FA001-AC4F-418D-AE19-62706E023703}">
                      <ahyp:hlinkClr xmlns:ahyp="http://schemas.microsoft.com/office/drawing/2018/hyperlinkcolor" val="tx"/>
                    </a:ext>
                  </a:extLst>
                </a:hlinkClick>
              </a:rPr>
              <a:t>Bio Composites</a:t>
            </a:r>
            <a:r>
              <a:rPr lang="de-DE" sz="1200" dirty="0"/>
              <a:t>“, </a:t>
            </a:r>
            <a:r>
              <a:rPr lang="de-DE" sz="1200" u="sng" dirty="0"/>
              <a:t>„Composite Fatigue” und „Orthopädietechnik“</a:t>
            </a:r>
            <a:br>
              <a:rPr lang="de-DE" sz="1200" u="sng" dirty="0"/>
            </a:br>
            <a:r>
              <a:rPr lang="de-DE" sz="1200" b="1" dirty="0"/>
              <a:t>Arbeitsgruppen </a:t>
            </a:r>
            <a:r>
              <a:rPr lang="de-DE" sz="1200" dirty="0"/>
              <a:t>v. CU /CU West </a:t>
            </a:r>
          </a:p>
          <a:p>
            <a:pPr marL="171450" indent="-171450">
              <a:buFont typeface="Arial" panose="020B0604020202020204" pitchFamily="34" charset="0"/>
              <a:buChar char="•"/>
            </a:pPr>
            <a:r>
              <a:rPr lang="de-DE" sz="1200" b="1" dirty="0"/>
              <a:t>„Verbundwerkstoff trifft Anwenderbranche“ </a:t>
            </a:r>
            <a:r>
              <a:rPr lang="de-DE" sz="1200" dirty="0"/>
              <a:t>(vierteljährlich, digital: CU, CU Ost, Nord, West u. </a:t>
            </a:r>
            <a:r>
              <a:rPr lang="de-DE" sz="1200" dirty="0" err="1"/>
              <a:t>Ceramic</a:t>
            </a:r>
            <a:r>
              <a:rPr lang="de-DE" sz="1200" dirty="0"/>
              <a:t> Composites)</a:t>
            </a:r>
            <a:br>
              <a:rPr lang="de-DE" sz="1200" b="1" dirty="0"/>
            </a:br>
            <a:r>
              <a:rPr lang="de-DE" sz="1200" b="1" dirty="0"/>
              <a:t>05.06. „Verbundwerkstoff trifft Offshore-Industrie“  </a:t>
            </a:r>
            <a:r>
              <a:rPr lang="de-DE" sz="1200" dirty="0"/>
              <a:t>(weitere Termine: 04.09. u. 04.12.) </a:t>
            </a:r>
          </a:p>
          <a:p>
            <a:pPr marL="171446" indent="-171446">
              <a:buFont typeface="Arial" panose="020B0604020202020204" pitchFamily="34" charset="0"/>
              <a:buChar char="•"/>
            </a:pPr>
            <a:r>
              <a:rPr lang="de-DE" sz="1200" b="1" dirty="0"/>
              <a:t>Jour Fixe CU/CU West:</a:t>
            </a:r>
            <a:r>
              <a:rPr lang="de-DE" sz="1200" dirty="0"/>
              <a:t> 3. Montag im Monat (14.00-15.00 Uhr, digital) </a:t>
            </a:r>
            <a:br>
              <a:rPr lang="de-DE" sz="1200" b="1" dirty="0"/>
            </a:br>
            <a:r>
              <a:rPr lang="de-DE" sz="1200" b="1" dirty="0"/>
              <a:t>17.04. „Thermoplaste – neue Bearbeitungsverfahren, neue Anwendungen“ </a:t>
            </a:r>
            <a:br>
              <a:rPr lang="de-DE" sz="1200" b="1" dirty="0"/>
            </a:br>
            <a:r>
              <a:rPr lang="de-DE" sz="1200" b="1" dirty="0"/>
              <a:t>15.05. „CMC und andere Verbundwerkstoffe – Materialcharakterisierung für hohe Temperaturen“ (</a:t>
            </a:r>
            <a:r>
              <a:rPr lang="de-DE" sz="1200" b="1" dirty="0" err="1"/>
              <a:t>Ceramic</a:t>
            </a:r>
            <a:r>
              <a:rPr lang="de-DE" sz="1200" b="1" dirty="0"/>
              <a:t> Comp.)</a:t>
            </a:r>
            <a:br>
              <a:rPr lang="de-DE" sz="1200" b="1" dirty="0"/>
            </a:br>
            <a:r>
              <a:rPr lang="de-DE" sz="1200" b="1" dirty="0"/>
              <a:t>18.09. „Welche Perspektiven haben Verbundwerkstoffe in der Bauwirtschaft“ (CU Bau) </a:t>
            </a:r>
            <a:br>
              <a:rPr lang="de-DE" sz="1200" b="1" dirty="0"/>
            </a:br>
            <a:r>
              <a:rPr lang="de-DE" sz="1200" b="1" dirty="0"/>
              <a:t>16.10. „Nachhaltigkeit und Recycling in der Composites- und der Bauwirtschaft“ (CU Bau) </a:t>
            </a:r>
            <a:br>
              <a:rPr lang="de-DE" sz="1200" b="1" dirty="0"/>
            </a:br>
            <a:r>
              <a:rPr lang="de-DE" sz="1200" b="1" dirty="0"/>
              <a:t>21.10. „Oberflächenbeschichtung von Composites – was ist möglich“ (</a:t>
            </a:r>
            <a:r>
              <a:rPr lang="de-DE" sz="1200" b="1" dirty="0" err="1"/>
              <a:t>Ceramic</a:t>
            </a:r>
            <a:r>
              <a:rPr lang="de-DE" sz="1200" b="1" dirty="0"/>
              <a:t> Composites)</a:t>
            </a:r>
          </a:p>
          <a:p>
            <a:pPr marL="171446" indent="-171446">
              <a:buFont typeface="Arial" panose="020B0604020202020204" pitchFamily="34" charset="0"/>
              <a:buChar char="•"/>
            </a:pPr>
            <a:r>
              <a:rPr lang="de-DE" sz="1200" b="1" dirty="0"/>
              <a:t>Weitere Veranstaltungen sind in Vorbereitung </a:t>
            </a:r>
          </a:p>
          <a:p>
            <a:endParaRPr lang="de-DE" sz="1200" dirty="0"/>
          </a:p>
          <a:p>
            <a:br>
              <a:rPr lang="de-DE" sz="1200" dirty="0"/>
            </a:br>
            <a:endParaRPr lang="de-DE" sz="1200" dirty="0"/>
          </a:p>
          <a:p>
            <a:endParaRPr lang="de-DE" dirty="0"/>
          </a:p>
          <a:p>
            <a:r>
              <a:rPr lang="de-DE" dirty="0"/>
              <a:t>	</a:t>
            </a:r>
          </a:p>
        </p:txBody>
      </p:sp>
      <p:sp>
        <p:nvSpPr>
          <p:cNvPr id="7" name="Titel 6">
            <a:extLst>
              <a:ext uri="{FF2B5EF4-FFF2-40B4-BE49-F238E27FC236}">
                <a16:creationId xmlns:a16="http://schemas.microsoft.com/office/drawing/2014/main" id="{B6369303-BC31-4C11-941D-264A032AC446}"/>
              </a:ext>
            </a:extLst>
          </p:cNvPr>
          <p:cNvSpPr>
            <a:spLocks noGrp="1"/>
          </p:cNvSpPr>
          <p:nvPr>
            <p:ph type="title"/>
          </p:nvPr>
        </p:nvSpPr>
        <p:spPr>
          <a:xfrm>
            <a:off x="364743" y="270620"/>
            <a:ext cx="6377021" cy="538641"/>
          </a:xfrm>
        </p:spPr>
        <p:txBody>
          <a:bodyPr>
            <a:normAutofit/>
          </a:bodyPr>
          <a:lstStyle/>
          <a:p>
            <a:r>
              <a:rPr lang="de-DE" sz="2000" b="1" dirty="0"/>
              <a:t>Composites United West (CU W) </a:t>
            </a:r>
          </a:p>
        </p:txBody>
      </p:sp>
      <p:sp>
        <p:nvSpPr>
          <p:cNvPr id="5" name="Fußzeilenplatzhalter 4">
            <a:extLst>
              <a:ext uri="{FF2B5EF4-FFF2-40B4-BE49-F238E27FC236}">
                <a16:creationId xmlns:a16="http://schemas.microsoft.com/office/drawing/2014/main" id="{600E468F-2D0A-4C71-B1CF-02A057A93DD2}"/>
              </a:ext>
            </a:extLst>
          </p:cNvPr>
          <p:cNvSpPr>
            <a:spLocks noGrp="1"/>
          </p:cNvSpPr>
          <p:nvPr>
            <p:ph type="ftr" sz="quarter" idx="10"/>
          </p:nvPr>
        </p:nvSpPr>
        <p:spPr/>
        <p:txBody>
          <a:bodyPr/>
          <a:lstStyle/>
          <a:p>
            <a:pPr defTabSz="914378">
              <a:defRPr/>
            </a:pPr>
            <a:r>
              <a:rPr lang="de-DE" kern="0" dirty="0"/>
              <a:t>Dr. Heinz Kolz, Denny Schüppel  	Composites United </a:t>
            </a:r>
          </a:p>
        </p:txBody>
      </p:sp>
    </p:spTree>
    <p:extLst>
      <p:ext uri="{BB962C8B-B14F-4D97-AF65-F5344CB8AC3E}">
        <p14:creationId xmlns:p14="http://schemas.microsoft.com/office/powerpoint/2010/main" val="42708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6369303-BC31-4C11-941D-264A032AC446}"/>
              </a:ext>
            </a:extLst>
          </p:cNvPr>
          <p:cNvSpPr>
            <a:spLocks noGrp="1"/>
          </p:cNvSpPr>
          <p:nvPr>
            <p:ph type="title"/>
          </p:nvPr>
        </p:nvSpPr>
        <p:spPr>
          <a:xfrm>
            <a:off x="257865" y="270620"/>
            <a:ext cx="6483899" cy="538641"/>
          </a:xfrm>
        </p:spPr>
        <p:txBody>
          <a:bodyPr>
            <a:normAutofit/>
          </a:bodyPr>
          <a:lstStyle/>
          <a:p>
            <a:r>
              <a:rPr lang="de-DE" dirty="0" err="1">
                <a:latin typeface="+mj-lt"/>
              </a:rPr>
              <a:t>Ceramic</a:t>
            </a:r>
            <a:r>
              <a:rPr lang="de-DE" dirty="0">
                <a:latin typeface="+mj-lt"/>
              </a:rPr>
              <a:t> Composites</a:t>
            </a:r>
          </a:p>
        </p:txBody>
      </p:sp>
      <p:sp>
        <p:nvSpPr>
          <p:cNvPr id="5" name="Fußzeilenplatzhalter 4">
            <a:extLst>
              <a:ext uri="{FF2B5EF4-FFF2-40B4-BE49-F238E27FC236}">
                <a16:creationId xmlns:a16="http://schemas.microsoft.com/office/drawing/2014/main" id="{600E468F-2D0A-4C71-B1CF-02A057A93DD2}"/>
              </a:ext>
            </a:extLst>
          </p:cNvPr>
          <p:cNvSpPr>
            <a:spLocks noGrp="1"/>
          </p:cNvSpPr>
          <p:nvPr>
            <p:ph type="ftr" sz="quarter" idx="10"/>
          </p:nvPr>
        </p:nvSpPr>
        <p:spPr/>
        <p:txBody>
          <a:bodyPr/>
          <a:lstStyle/>
          <a:p>
            <a:pPr defTabSz="914378">
              <a:defRPr/>
            </a:pPr>
            <a:r>
              <a:rPr lang="de-DE" kern="0" dirty="0"/>
              <a:t>Dr. Heinz Kolz, Denny Schüppel  	Composites United </a:t>
            </a:r>
          </a:p>
        </p:txBody>
      </p:sp>
      <p:sp>
        <p:nvSpPr>
          <p:cNvPr id="4" name="Rechteck: abgerundete Ecken 3">
            <a:extLst>
              <a:ext uri="{FF2B5EF4-FFF2-40B4-BE49-F238E27FC236}">
                <a16:creationId xmlns:a16="http://schemas.microsoft.com/office/drawing/2014/main" id="{3AD6087E-8A17-EE7B-8F7D-42ABACAC6F59}"/>
              </a:ext>
            </a:extLst>
          </p:cNvPr>
          <p:cNvSpPr/>
          <p:nvPr/>
        </p:nvSpPr>
        <p:spPr>
          <a:xfrm>
            <a:off x="6605146" y="1272684"/>
            <a:ext cx="2364979" cy="317908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50" b="1" i="0" u="sng" strike="noStrike" kern="1200" cap="none" spc="0" normalizeH="0" baseline="0" noProof="0" dirty="0">
                <a:ln>
                  <a:noFill/>
                </a:ln>
                <a:solidFill>
                  <a:srgbClr val="002B51"/>
                </a:solidFill>
                <a:effectLst/>
                <a:uLnTx/>
                <a:uFillTx/>
                <a:latin typeface="Montserrat" panose="02000505000000020004" pitchFamily="2" charset="0"/>
                <a:ea typeface="+mn-ea"/>
                <a:cs typeface="+mn-cs"/>
              </a:rPr>
              <a:t>Mission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rPr>
              <a:t>Wir fördern den industriellen Einsatz von Faserverbundkeramiken im Maschinen- und Anlagenbau, Mobilität und Energiewirtschaft und unterstützen eine nachhaltige Verwendung. Um dieses Ziel zu erreichen, helfen wir unseren Mitgliedern bei der gezielten Akquise von nationalen Projekten, der Präsentation ihrer Fähigkeiten auf Veranstaltungen und Messen, beim Werkstoffmarketing und durch spezifische Bildungsangebote.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endParaRPr>
          </a:p>
        </p:txBody>
      </p:sp>
      <p:sp>
        <p:nvSpPr>
          <p:cNvPr id="6" name="Rechteck: abgerundete Ecken 5">
            <a:extLst>
              <a:ext uri="{FF2B5EF4-FFF2-40B4-BE49-F238E27FC236}">
                <a16:creationId xmlns:a16="http://schemas.microsoft.com/office/drawing/2014/main" id="{2F8D0F0E-3CC5-D2A8-2B13-101E8094D3C4}"/>
              </a:ext>
            </a:extLst>
          </p:cNvPr>
          <p:cNvSpPr/>
          <p:nvPr/>
        </p:nvSpPr>
        <p:spPr>
          <a:xfrm>
            <a:off x="173875" y="1272684"/>
            <a:ext cx="2211697" cy="317908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50" b="1" i="0" u="sng" strike="noStrike" kern="1200" cap="none" spc="0" normalizeH="0" baseline="0" noProof="0" dirty="0">
                <a:ln>
                  <a:noFill/>
                </a:ln>
                <a:solidFill>
                  <a:srgbClr val="002B51"/>
                </a:solidFill>
                <a:effectLst/>
                <a:uLnTx/>
                <a:uFillTx/>
                <a:latin typeface="Montserrat" panose="02000505000000020004" pitchFamily="2" charset="0"/>
                <a:ea typeface="+mn-ea"/>
                <a:cs typeface="+mn-cs"/>
              </a:rPr>
              <a:t>Vision 2030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rPr>
              <a:t>Faserverbundkeramiken finden sich 2030 als Schlüsselkomponente für nachhaltige Produktionstechnik in breiter Anwendung wieder. Dadurch wird die Wettbewerbsfähigkeit des Hochtechnologie-Standorts Deutschland gestärkt.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endParaRPr>
          </a:p>
        </p:txBody>
      </p:sp>
      <p:grpSp>
        <p:nvGrpSpPr>
          <p:cNvPr id="10" name="Gruppieren 9">
            <a:extLst>
              <a:ext uri="{FF2B5EF4-FFF2-40B4-BE49-F238E27FC236}">
                <a16:creationId xmlns:a16="http://schemas.microsoft.com/office/drawing/2014/main" id="{243BDF5C-0848-D243-1B7C-4317AE67BC80}"/>
              </a:ext>
            </a:extLst>
          </p:cNvPr>
          <p:cNvGrpSpPr/>
          <p:nvPr/>
        </p:nvGrpSpPr>
        <p:grpSpPr>
          <a:xfrm>
            <a:off x="2592000" y="828363"/>
            <a:ext cx="3960000" cy="3960000"/>
            <a:chOff x="2442706" y="539939"/>
            <a:chExt cx="4470728" cy="4500947"/>
          </a:xfrm>
        </p:grpSpPr>
        <p:sp>
          <p:nvSpPr>
            <p:cNvPr id="11" name="Teilkreis 10">
              <a:extLst>
                <a:ext uri="{FF2B5EF4-FFF2-40B4-BE49-F238E27FC236}">
                  <a16:creationId xmlns:a16="http://schemas.microsoft.com/office/drawing/2014/main" id="{03007656-AA59-5BE3-59E3-815D0790E412}"/>
                </a:ext>
              </a:extLst>
            </p:cNvPr>
            <p:cNvSpPr/>
            <p:nvPr/>
          </p:nvSpPr>
          <p:spPr>
            <a:xfrm>
              <a:off x="2520000" y="540000"/>
              <a:ext cx="4320000" cy="4320000"/>
            </a:xfrm>
            <a:prstGeom prst="pie">
              <a:avLst>
                <a:gd name="adj1" fmla="val 7627757"/>
                <a:gd name="adj2" fmla="val 11845796"/>
              </a:avLst>
            </a:prstGeom>
            <a:blipFill>
              <a:blip r:embed="rId3">
                <a:alphaModFix amt="70000"/>
              </a:blip>
              <a:stretch>
                <a:fillRect l="-13436" t="5539" r="-3456" b="7893"/>
              </a:stretch>
            </a:blipFill>
            <a:ln w="63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ilkreis 11">
              <a:extLst>
                <a:ext uri="{FF2B5EF4-FFF2-40B4-BE49-F238E27FC236}">
                  <a16:creationId xmlns:a16="http://schemas.microsoft.com/office/drawing/2014/main" id="{9116DBEC-3110-38F2-F685-18461A103427}"/>
                </a:ext>
              </a:extLst>
            </p:cNvPr>
            <p:cNvSpPr/>
            <p:nvPr/>
          </p:nvSpPr>
          <p:spPr>
            <a:xfrm>
              <a:off x="2520000" y="540000"/>
              <a:ext cx="4320000" cy="4320000"/>
            </a:xfrm>
            <a:prstGeom prst="pie">
              <a:avLst>
                <a:gd name="adj1" fmla="val 11903267"/>
                <a:gd name="adj2" fmla="val 16200000"/>
              </a:avLst>
            </a:prstGeom>
            <a:blipFill dpi="0" rotWithShape="1">
              <a:blip r:embed="rId4">
                <a:alphaModFix amt="70000"/>
              </a:blip>
              <a:srcRect/>
              <a:stretch>
                <a:fillRect l="-1439" r="-22665" b="-754"/>
              </a:stretch>
            </a:blipFill>
            <a:ln w="63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ilkreis 12">
              <a:extLst>
                <a:ext uri="{FF2B5EF4-FFF2-40B4-BE49-F238E27FC236}">
                  <a16:creationId xmlns:a16="http://schemas.microsoft.com/office/drawing/2014/main" id="{8358B1E9-D26C-5A8D-02EE-E394B163D264}"/>
                </a:ext>
              </a:extLst>
            </p:cNvPr>
            <p:cNvSpPr/>
            <p:nvPr/>
          </p:nvSpPr>
          <p:spPr>
            <a:xfrm>
              <a:off x="2520000" y="540000"/>
              <a:ext cx="4320000" cy="4320000"/>
            </a:xfrm>
            <a:prstGeom prst="pie">
              <a:avLst>
                <a:gd name="adj1" fmla="val 16238764"/>
                <a:gd name="adj2" fmla="val 20471435"/>
              </a:avLst>
            </a:prstGeom>
            <a:blipFill dpi="0" rotWithShape="1">
              <a:blip r:embed="rId5">
                <a:alphaModFix amt="70000"/>
              </a:blip>
              <a:srcRect/>
              <a:stretch>
                <a:fillRect l="-23267" t="-4835" r="-837" b="4081"/>
              </a:stretch>
            </a:blipFill>
            <a:ln w="63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ilkreis 13">
              <a:extLst>
                <a:ext uri="{FF2B5EF4-FFF2-40B4-BE49-F238E27FC236}">
                  <a16:creationId xmlns:a16="http://schemas.microsoft.com/office/drawing/2014/main" id="{4651690B-EED2-897C-D7F2-1D4570A69E4B}"/>
                </a:ext>
              </a:extLst>
            </p:cNvPr>
            <p:cNvSpPr/>
            <p:nvPr/>
          </p:nvSpPr>
          <p:spPr>
            <a:xfrm>
              <a:off x="2520000" y="539939"/>
              <a:ext cx="4320000" cy="4320000"/>
            </a:xfrm>
            <a:prstGeom prst="pie">
              <a:avLst>
                <a:gd name="adj1" fmla="val 3170318"/>
                <a:gd name="adj2" fmla="val 7588936"/>
              </a:avLst>
            </a:prstGeom>
            <a:blipFill dpi="0" rotWithShape="1">
              <a:blip r:embed="rId6">
                <a:alphaModFix amt="70000"/>
              </a:blip>
              <a:srcRect/>
              <a:stretch>
                <a:fillRect l="251" t="27826" r="1046" b="-10418"/>
              </a:stretch>
            </a:blipFill>
            <a:ln w="63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ilkreis 14">
              <a:extLst>
                <a:ext uri="{FF2B5EF4-FFF2-40B4-BE49-F238E27FC236}">
                  <a16:creationId xmlns:a16="http://schemas.microsoft.com/office/drawing/2014/main" id="{66FB7696-9004-01E3-B16E-2C05C2C0F95B}"/>
                </a:ext>
              </a:extLst>
            </p:cNvPr>
            <p:cNvSpPr/>
            <p:nvPr/>
          </p:nvSpPr>
          <p:spPr>
            <a:xfrm>
              <a:off x="2520000" y="540000"/>
              <a:ext cx="4320000" cy="4320000"/>
            </a:xfrm>
            <a:prstGeom prst="pie">
              <a:avLst>
                <a:gd name="adj1" fmla="val 20514867"/>
                <a:gd name="adj2" fmla="val 3126343"/>
              </a:avLst>
            </a:prstGeom>
            <a:blipFill dpi="0" rotWithShape="1">
              <a:blip r:embed="rId7">
                <a:alphaModFix amt="70000"/>
              </a:blip>
              <a:srcRect/>
              <a:stretch>
                <a:fillRect l="-24110" t="-2137" r="6" b="-1713"/>
              </a:stretch>
            </a:blipFill>
            <a:ln w="63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6F4B2C0B-CF6B-87CD-88D1-975B7069DFCC}"/>
                </a:ext>
              </a:extLst>
            </p:cNvPr>
            <p:cNvSpPr/>
            <p:nvPr/>
          </p:nvSpPr>
          <p:spPr>
            <a:xfrm>
              <a:off x="3690000" y="1709939"/>
              <a:ext cx="1980000" cy="1980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6270CD68-F97D-1917-726B-27474877B145}"/>
                </a:ext>
              </a:extLst>
            </p:cNvPr>
            <p:cNvSpPr/>
            <p:nvPr/>
          </p:nvSpPr>
          <p:spPr>
            <a:xfrm>
              <a:off x="3780000" y="1799939"/>
              <a:ext cx="1800000" cy="1800000"/>
            </a:xfrm>
            <a:prstGeom prst="ellipse">
              <a:avLst/>
            </a:prstGeom>
            <a:blipFill dpi="0" rotWithShape="1">
              <a:blip r:embed="rId8">
                <a:alphaModFix amt="70000"/>
              </a:blip>
              <a:srcRect/>
              <a:stretch>
                <a:fillRect l="-48054" r="-13954"/>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hteck: abgerundete Ecken 17">
              <a:extLst>
                <a:ext uri="{FF2B5EF4-FFF2-40B4-BE49-F238E27FC236}">
                  <a16:creationId xmlns:a16="http://schemas.microsoft.com/office/drawing/2014/main" id="{7D4494B2-B2DF-2DF9-2859-87639D2F78B4}"/>
                </a:ext>
              </a:extLst>
            </p:cNvPr>
            <p:cNvSpPr/>
            <p:nvPr/>
          </p:nvSpPr>
          <p:spPr>
            <a:xfrm rot="2160000">
              <a:off x="5326123" y="772198"/>
              <a:ext cx="1164101" cy="523221"/>
            </a:xfrm>
            <a:prstGeom prst="roundRect">
              <a:avLst/>
            </a:prstGeom>
            <a:solidFill>
              <a:schemeClr val="bg1"/>
            </a:solidFill>
            <a:ln>
              <a:solidFill>
                <a:srgbClr val="002B5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rPr>
                <a:t>Werkstoff-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srgbClr val="002B51"/>
                  </a:solidFill>
                  <a:effectLst/>
                  <a:uLnTx/>
                  <a:uFillTx/>
                  <a:latin typeface="Montserrat" panose="02000505000000020004" pitchFamily="2" charset="0"/>
                  <a:ea typeface="+mn-ea"/>
                  <a:cs typeface="+mn-cs"/>
                </a:rPr>
                <a:t>marketing</a:t>
              </a:r>
              <a:endParaRPr kumimoji="0" lang="de-DE" sz="90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endParaRPr>
            </a:p>
          </p:txBody>
        </p:sp>
        <p:sp>
          <p:nvSpPr>
            <p:cNvPr id="19" name="Rechteck: abgerundete Ecken 18">
              <a:extLst>
                <a:ext uri="{FF2B5EF4-FFF2-40B4-BE49-F238E27FC236}">
                  <a16:creationId xmlns:a16="http://schemas.microsoft.com/office/drawing/2014/main" id="{564553F5-9407-901D-4257-2FC0CB65E792}"/>
                </a:ext>
              </a:extLst>
            </p:cNvPr>
            <p:cNvSpPr/>
            <p:nvPr/>
          </p:nvSpPr>
          <p:spPr>
            <a:xfrm rot="-2160000">
              <a:off x="2867080" y="764504"/>
              <a:ext cx="1164101" cy="523221"/>
            </a:xfrm>
            <a:prstGeom prst="roundRect">
              <a:avLst/>
            </a:prstGeom>
            <a:solidFill>
              <a:schemeClr val="bg1"/>
            </a:solidFill>
            <a:ln>
              <a:solidFill>
                <a:srgbClr val="002B5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rPr>
                <a:t>Forschung &amp; Entwicklung</a:t>
              </a:r>
            </a:p>
          </p:txBody>
        </p:sp>
        <p:sp>
          <p:nvSpPr>
            <p:cNvPr id="20" name="Rechteck: abgerundete Ecken 19">
              <a:extLst>
                <a:ext uri="{FF2B5EF4-FFF2-40B4-BE49-F238E27FC236}">
                  <a16:creationId xmlns:a16="http://schemas.microsoft.com/office/drawing/2014/main" id="{3A0DA333-930E-D4CA-4C63-2B2459A022F9}"/>
                </a:ext>
              </a:extLst>
            </p:cNvPr>
            <p:cNvSpPr/>
            <p:nvPr/>
          </p:nvSpPr>
          <p:spPr>
            <a:xfrm rot="17280000">
              <a:off x="6069773" y="3076959"/>
              <a:ext cx="1164101" cy="523221"/>
            </a:xfrm>
            <a:prstGeom prst="roundRect">
              <a:avLst/>
            </a:prstGeom>
            <a:solidFill>
              <a:schemeClr val="bg1"/>
            </a:solidFill>
            <a:ln>
              <a:solidFill>
                <a:srgbClr val="002B5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rPr>
                <a:t>Bildung und Wissen</a:t>
              </a:r>
            </a:p>
          </p:txBody>
        </p:sp>
        <p:sp>
          <p:nvSpPr>
            <p:cNvPr id="21" name="Rechteck: abgerundete Ecken 20">
              <a:extLst>
                <a:ext uri="{FF2B5EF4-FFF2-40B4-BE49-F238E27FC236}">
                  <a16:creationId xmlns:a16="http://schemas.microsoft.com/office/drawing/2014/main" id="{0BE88642-3872-E49A-0F0F-C843C392041A}"/>
                </a:ext>
              </a:extLst>
            </p:cNvPr>
            <p:cNvSpPr/>
            <p:nvPr/>
          </p:nvSpPr>
          <p:spPr>
            <a:xfrm>
              <a:off x="4119412" y="4517665"/>
              <a:ext cx="1164101" cy="523221"/>
            </a:xfrm>
            <a:prstGeom prst="roundRect">
              <a:avLst/>
            </a:prstGeom>
            <a:solidFill>
              <a:schemeClr val="bg1"/>
            </a:solidFill>
            <a:ln>
              <a:solidFill>
                <a:srgbClr val="002B5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srgbClr val="002B51"/>
                  </a:solidFill>
                  <a:effectLst/>
                  <a:uLnTx/>
                  <a:uFillTx/>
                  <a:latin typeface="Montserrat" panose="02000505000000020004" pitchFamily="2" charset="0"/>
                  <a:ea typeface="+mn-ea"/>
                  <a:cs typeface="+mn-cs"/>
                </a:rPr>
                <a:t>Internationa-lisierung</a:t>
              </a:r>
              <a:endParaRPr kumimoji="0" lang="de-DE" sz="90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endParaRPr>
            </a:p>
          </p:txBody>
        </p:sp>
        <p:sp>
          <p:nvSpPr>
            <p:cNvPr id="22" name="Rechteck: abgerundete Ecken 21">
              <a:extLst>
                <a:ext uri="{FF2B5EF4-FFF2-40B4-BE49-F238E27FC236}">
                  <a16:creationId xmlns:a16="http://schemas.microsoft.com/office/drawing/2014/main" id="{515218B0-0FB5-5353-4576-82DB5735A802}"/>
                </a:ext>
              </a:extLst>
            </p:cNvPr>
            <p:cNvSpPr/>
            <p:nvPr/>
          </p:nvSpPr>
          <p:spPr>
            <a:xfrm rot="4320000">
              <a:off x="2122266" y="3078827"/>
              <a:ext cx="1164101" cy="523221"/>
            </a:xfrm>
            <a:prstGeom prst="roundRect">
              <a:avLst/>
            </a:prstGeom>
            <a:solidFill>
              <a:schemeClr val="bg1"/>
            </a:solidFill>
            <a:ln>
              <a:solidFill>
                <a:srgbClr val="002B5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rPr>
                <a:t>Politische Arbeit</a:t>
              </a:r>
            </a:p>
          </p:txBody>
        </p:sp>
        <p:sp>
          <p:nvSpPr>
            <p:cNvPr id="23" name="Rechteck: abgerundete Ecken 22">
              <a:extLst>
                <a:ext uri="{FF2B5EF4-FFF2-40B4-BE49-F238E27FC236}">
                  <a16:creationId xmlns:a16="http://schemas.microsoft.com/office/drawing/2014/main" id="{19C3290B-7CEB-E6FD-6484-6AC5D1BC60A8}"/>
                </a:ext>
              </a:extLst>
            </p:cNvPr>
            <p:cNvSpPr/>
            <p:nvPr/>
          </p:nvSpPr>
          <p:spPr>
            <a:xfrm>
              <a:off x="4096019" y="2812125"/>
              <a:ext cx="1164101" cy="523221"/>
            </a:xfrm>
            <a:prstGeom prst="roundRect">
              <a:avLst/>
            </a:prstGeom>
            <a:solidFill>
              <a:schemeClr val="bg1"/>
            </a:solidFill>
            <a:ln>
              <a:solidFill>
                <a:srgbClr val="002B5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2B51"/>
                  </a:solidFill>
                  <a:effectLst/>
                  <a:uLnTx/>
                  <a:uFillTx/>
                  <a:latin typeface="Montserrat" panose="02000505000000020004" pitchFamily="2" charset="0"/>
                  <a:ea typeface="+mn-ea"/>
                  <a:cs typeface="+mn-cs"/>
                </a:rPr>
                <a:t>Netzwerk</a:t>
              </a:r>
            </a:p>
          </p:txBody>
        </p:sp>
      </p:grpSp>
      <p:sp>
        <p:nvSpPr>
          <p:cNvPr id="24" name="Untertitel 1">
            <a:extLst>
              <a:ext uri="{FF2B5EF4-FFF2-40B4-BE49-F238E27FC236}">
                <a16:creationId xmlns:a16="http://schemas.microsoft.com/office/drawing/2014/main" id="{226C91B1-0EC2-67E5-9717-3DAFAF87929F}"/>
              </a:ext>
            </a:extLst>
          </p:cNvPr>
          <p:cNvSpPr txBox="1">
            <a:spLocks/>
          </p:cNvSpPr>
          <p:nvPr/>
        </p:nvSpPr>
        <p:spPr>
          <a:xfrm>
            <a:off x="257865" y="1034237"/>
            <a:ext cx="8417528" cy="373768"/>
          </a:xfrm>
          <a:prstGeom prst="rect">
            <a:avLst/>
          </a:prstGeom>
        </p:spPr>
        <p:txBody>
          <a:bodyPr/>
          <a:lstStyle>
            <a:lvl1pPr marL="342900" indent="-342900" algn="l" defTabSz="457200" rtl="0" eaLnBrk="1" latinLnBrk="0" hangingPunct="1">
              <a:spcBef>
                <a:spcPct val="20000"/>
              </a:spcBef>
              <a:buFont typeface="Arial"/>
              <a:buChar char="•"/>
              <a:defRPr sz="1600" kern="1200">
                <a:solidFill>
                  <a:schemeClr val="tx2">
                    <a:lumMod val="75000"/>
                  </a:schemeClr>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de-DE" sz="2000" b="0" i="0" u="none" strike="noStrike" kern="1200" cap="none" spc="100" normalizeH="0" baseline="0" noProof="0" dirty="0">
                <a:ln>
                  <a:noFill/>
                </a:ln>
                <a:solidFill>
                  <a:srgbClr val="7F7F7F"/>
                </a:solidFill>
                <a:effectLst/>
                <a:uLnTx/>
                <a:uFillTx/>
                <a:latin typeface="+mj-lt"/>
                <a:ea typeface="+mn-ea"/>
                <a:cs typeface="Arial"/>
              </a:rPr>
              <a:t>Handlungsfelder</a:t>
            </a:r>
          </a:p>
        </p:txBody>
      </p:sp>
    </p:spTree>
    <p:extLst>
      <p:ext uri="{BB962C8B-B14F-4D97-AF65-F5344CB8AC3E}">
        <p14:creationId xmlns:p14="http://schemas.microsoft.com/office/powerpoint/2010/main" val="270013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D2A4BEA-662A-4623-AFE8-B532165E102C}"/>
              </a:ext>
            </a:extLst>
          </p:cNvPr>
          <p:cNvSpPr>
            <a:spLocks noGrp="1"/>
          </p:cNvSpPr>
          <p:nvPr>
            <p:ph type="body" sz="quarter" idx="11"/>
          </p:nvPr>
        </p:nvSpPr>
        <p:spPr/>
        <p:txBody>
          <a:bodyPr/>
          <a:lstStyle/>
          <a:p>
            <a:r>
              <a:rPr lang="de-DE" b="1" dirty="0"/>
              <a:t> </a:t>
            </a:r>
          </a:p>
          <a:p>
            <a:r>
              <a:rPr lang="de-DE" dirty="0"/>
              <a:t> </a:t>
            </a:r>
          </a:p>
          <a:p>
            <a:endParaRPr lang="de-DE" dirty="0"/>
          </a:p>
          <a:p>
            <a:r>
              <a:rPr lang="de-DE" b="1" dirty="0"/>
              <a:t> </a:t>
            </a:r>
            <a:endParaRPr lang="de-DE" dirty="0"/>
          </a:p>
          <a:p>
            <a:pPr marL="171450" indent="-171450">
              <a:buFontTx/>
              <a:buChar char="-"/>
            </a:pPr>
            <a:endParaRPr lang="de-DE" dirty="0"/>
          </a:p>
          <a:p>
            <a:r>
              <a:rPr lang="de-DE" b="1" dirty="0"/>
              <a:t> </a:t>
            </a:r>
            <a:endParaRPr lang="de-DE" dirty="0"/>
          </a:p>
          <a:p>
            <a:br>
              <a:rPr lang="de-DE" sz="1200" dirty="0"/>
            </a:br>
            <a:endParaRPr lang="de-DE" sz="1200" dirty="0">
              <a:hlinkClick r:id="rId3"/>
            </a:endParaRPr>
          </a:p>
          <a:p>
            <a:br>
              <a:rPr lang="de-DE" dirty="0"/>
            </a:br>
            <a:r>
              <a:rPr lang="de-DE" dirty="0"/>
              <a:t> </a:t>
            </a:r>
          </a:p>
        </p:txBody>
      </p:sp>
      <p:sp>
        <p:nvSpPr>
          <p:cNvPr id="7" name="Titel 6">
            <a:extLst>
              <a:ext uri="{FF2B5EF4-FFF2-40B4-BE49-F238E27FC236}">
                <a16:creationId xmlns:a16="http://schemas.microsoft.com/office/drawing/2014/main" id="{B6369303-BC31-4C11-941D-264A032AC446}"/>
              </a:ext>
            </a:extLst>
          </p:cNvPr>
          <p:cNvSpPr>
            <a:spLocks noGrp="1"/>
          </p:cNvSpPr>
          <p:nvPr>
            <p:ph type="title"/>
          </p:nvPr>
        </p:nvSpPr>
        <p:spPr/>
        <p:txBody>
          <a:bodyPr>
            <a:normAutofit/>
          </a:bodyPr>
          <a:lstStyle/>
          <a:p>
            <a:r>
              <a:rPr lang="de-DE" sz="2000" dirty="0"/>
              <a:t> </a:t>
            </a:r>
            <a:r>
              <a:rPr lang="de-DE" sz="2000" b="1" dirty="0"/>
              <a:t>16. Jour Fixe am 20. März 2023</a:t>
            </a:r>
          </a:p>
        </p:txBody>
      </p:sp>
      <p:sp>
        <p:nvSpPr>
          <p:cNvPr id="5" name="Fußzeilenplatzhalter 4">
            <a:extLst>
              <a:ext uri="{FF2B5EF4-FFF2-40B4-BE49-F238E27FC236}">
                <a16:creationId xmlns:a16="http://schemas.microsoft.com/office/drawing/2014/main" id="{600E468F-2D0A-4C71-B1CF-02A057A93DD2}"/>
              </a:ext>
            </a:extLst>
          </p:cNvPr>
          <p:cNvSpPr>
            <a:spLocks noGrp="1"/>
          </p:cNvSpPr>
          <p:nvPr>
            <p:ph type="ftr" sz="quarter" idx="10"/>
          </p:nvPr>
        </p:nvSpPr>
        <p:spPr>
          <a:xfrm>
            <a:off x="343413" y="4842901"/>
            <a:ext cx="7857675" cy="121324"/>
          </a:xfrm>
        </p:spPr>
        <p:txBody>
          <a:bodyPr/>
          <a:lstStyle/>
          <a:p>
            <a:pPr defTabSz="914378">
              <a:defRPr/>
            </a:pPr>
            <a:r>
              <a:rPr lang="de-DE" kern="0" dirty="0"/>
              <a:t>Dr. Heinz Kolz, Denny Schüppel  	Composites United </a:t>
            </a:r>
          </a:p>
        </p:txBody>
      </p:sp>
      <p:graphicFrame>
        <p:nvGraphicFramePr>
          <p:cNvPr id="2" name="Tabelle 1">
            <a:extLst>
              <a:ext uri="{FF2B5EF4-FFF2-40B4-BE49-F238E27FC236}">
                <a16:creationId xmlns:a16="http://schemas.microsoft.com/office/drawing/2014/main" id="{259E5253-06B8-21C8-808A-2487AE632D13}"/>
              </a:ext>
            </a:extLst>
          </p:cNvPr>
          <p:cNvGraphicFramePr>
            <a:graphicFrameLocks noGrp="1"/>
          </p:cNvGraphicFramePr>
          <p:nvPr>
            <p:extLst>
              <p:ext uri="{D42A27DB-BD31-4B8C-83A1-F6EECF244321}">
                <p14:modId xmlns:p14="http://schemas.microsoft.com/office/powerpoint/2010/main" val="3052996669"/>
              </p:ext>
            </p:extLst>
          </p:nvPr>
        </p:nvGraphicFramePr>
        <p:xfrm>
          <a:off x="499229" y="1095375"/>
          <a:ext cx="6116955" cy="3382078"/>
        </p:xfrm>
        <a:graphic>
          <a:graphicData uri="http://schemas.openxmlformats.org/drawingml/2006/table">
            <a:tbl>
              <a:tblPr firstRow="1" firstCol="1" bandRow="1">
                <a:tableStyleId>{5C22544A-7EE6-4342-B048-85BDC9FD1C3A}</a:tableStyleId>
              </a:tblPr>
              <a:tblGrid>
                <a:gridCol w="630555">
                  <a:extLst>
                    <a:ext uri="{9D8B030D-6E8A-4147-A177-3AD203B41FA5}">
                      <a16:colId xmlns:a16="http://schemas.microsoft.com/office/drawing/2014/main" val="169137430"/>
                    </a:ext>
                  </a:extLst>
                </a:gridCol>
                <a:gridCol w="5486400">
                  <a:extLst>
                    <a:ext uri="{9D8B030D-6E8A-4147-A177-3AD203B41FA5}">
                      <a16:colId xmlns:a16="http://schemas.microsoft.com/office/drawing/2014/main" val="784828402"/>
                    </a:ext>
                  </a:extLst>
                </a:gridCol>
              </a:tblGrid>
              <a:tr h="466792">
                <a:tc>
                  <a:txBody>
                    <a:bodyPr/>
                    <a:lstStyle/>
                    <a:p>
                      <a:pPr algn="ctr">
                        <a:lnSpc>
                          <a:spcPct val="107000"/>
                        </a:lnSpc>
                        <a:spcAft>
                          <a:spcPts val="200"/>
                        </a:spcAft>
                      </a:pPr>
                      <a:r>
                        <a:rPr lang="de-DE" sz="850">
                          <a:effectLst/>
                        </a:rPr>
                        <a:t>Agenda</a:t>
                      </a:r>
                      <a:endParaRPr lang="de-DE" sz="85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lnSpc>
                          <a:spcPct val="107000"/>
                        </a:lnSpc>
                        <a:spcAft>
                          <a:spcPts val="200"/>
                        </a:spcAft>
                      </a:pPr>
                      <a:r>
                        <a:rPr lang="de-DE" sz="850">
                          <a:effectLst/>
                        </a:rPr>
                        <a:t> </a:t>
                      </a:r>
                      <a:endParaRPr lang="de-DE" sz="85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92835056"/>
                  </a:ext>
                </a:extLst>
              </a:tr>
              <a:tr h="0">
                <a:tc>
                  <a:txBody>
                    <a:bodyPr/>
                    <a:lstStyle/>
                    <a:p>
                      <a:pPr algn="ctr">
                        <a:spcAft>
                          <a:spcPts val="300"/>
                        </a:spcAft>
                      </a:pPr>
                      <a:r>
                        <a:rPr lang="de-DE" sz="850">
                          <a:effectLst/>
                        </a:rPr>
                        <a:t>14:00</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a:effectLst/>
                        </a:rPr>
                        <a:t>Begrüßung</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3257693695"/>
                  </a:ext>
                </a:extLst>
              </a:tr>
              <a:tr h="0">
                <a:tc>
                  <a:txBody>
                    <a:bodyPr/>
                    <a:lstStyle/>
                    <a:p>
                      <a:pPr algn="ctr">
                        <a:spcAft>
                          <a:spcPts val="300"/>
                        </a:spcAft>
                      </a:pPr>
                      <a:r>
                        <a:rPr lang="de-DE" sz="850">
                          <a:effectLst/>
                        </a:rPr>
                        <a:t>14:00</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a:effectLst/>
                        </a:rPr>
                        <a:t>Begrüßung</a:t>
                      </a:r>
                    </a:p>
                    <a:p>
                      <a:pPr>
                        <a:spcAft>
                          <a:spcPts val="300"/>
                        </a:spcAft>
                      </a:pPr>
                      <a:r>
                        <a:rPr lang="de-DE" sz="850">
                          <a:effectLst/>
                        </a:rPr>
                        <a:t>Dr. Heinz Kolz, Geschäftsführer CU West des Composites United e.V.</a:t>
                      </a:r>
                    </a:p>
                    <a:p>
                      <a:pPr>
                        <a:spcAft>
                          <a:spcPts val="300"/>
                        </a:spcAft>
                      </a:pPr>
                      <a:r>
                        <a:rPr lang="de-DE" sz="850">
                          <a:effectLst/>
                        </a:rPr>
                        <a:t>Denny Schüppel, Geschäftsführer Ceramic Composites des Composites United e.V.</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1900113211"/>
                  </a:ext>
                </a:extLst>
              </a:tr>
              <a:tr h="0">
                <a:tc>
                  <a:txBody>
                    <a:bodyPr/>
                    <a:lstStyle/>
                    <a:p>
                      <a:pPr algn="ctr">
                        <a:lnSpc>
                          <a:spcPct val="107000"/>
                        </a:lnSpc>
                        <a:spcAft>
                          <a:spcPts val="200"/>
                        </a:spcAft>
                      </a:pPr>
                      <a:r>
                        <a:rPr lang="de-DE" sz="850">
                          <a:effectLst/>
                        </a:rPr>
                        <a:t>14:15</a:t>
                      </a:r>
                      <a:endParaRPr lang="de-DE" sz="85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dirty="0">
                          <a:effectLst/>
                        </a:rPr>
                        <a:t>Röder Präzision</a:t>
                      </a:r>
                    </a:p>
                    <a:p>
                      <a:pPr>
                        <a:lnSpc>
                          <a:spcPct val="107000"/>
                        </a:lnSpc>
                        <a:spcAft>
                          <a:spcPts val="200"/>
                        </a:spcAft>
                      </a:pPr>
                      <a:r>
                        <a:rPr lang="de-DE" sz="850" dirty="0">
                          <a:effectLst/>
                        </a:rPr>
                        <a:t>Dr. Alexander Höhme, Leiter Produktion </a:t>
                      </a:r>
                      <a:endParaRPr lang="de-DE" sz="850" dirty="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2586256652"/>
                  </a:ext>
                </a:extLst>
              </a:tr>
              <a:tr h="0">
                <a:tc>
                  <a:txBody>
                    <a:bodyPr/>
                    <a:lstStyle/>
                    <a:p>
                      <a:pPr algn="ctr">
                        <a:lnSpc>
                          <a:spcPct val="107000"/>
                        </a:lnSpc>
                        <a:spcAft>
                          <a:spcPts val="200"/>
                        </a:spcAft>
                      </a:pPr>
                      <a:r>
                        <a:rPr lang="de-DE" sz="850">
                          <a:effectLst/>
                        </a:rPr>
                        <a:t>14:25</a:t>
                      </a:r>
                      <a:endParaRPr lang="de-DE" sz="85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a:effectLst/>
                        </a:rPr>
                        <a:t>Dynamit Nobel Defence</a:t>
                      </a:r>
                    </a:p>
                    <a:p>
                      <a:pPr>
                        <a:lnSpc>
                          <a:spcPct val="107000"/>
                        </a:lnSpc>
                        <a:spcAft>
                          <a:spcPts val="200"/>
                        </a:spcAft>
                      </a:pPr>
                      <a:r>
                        <a:rPr lang="de-DE" sz="850">
                          <a:effectLst/>
                        </a:rPr>
                        <a:t>Daniel Schröder, Bereichsleiter Technik</a:t>
                      </a:r>
                      <a:endParaRPr lang="de-DE" sz="85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2962917565"/>
                  </a:ext>
                </a:extLst>
              </a:tr>
              <a:tr h="0">
                <a:tc>
                  <a:txBody>
                    <a:bodyPr/>
                    <a:lstStyle/>
                    <a:p>
                      <a:pPr algn="ctr">
                        <a:spcAft>
                          <a:spcPts val="300"/>
                        </a:spcAft>
                      </a:pPr>
                      <a:r>
                        <a:rPr lang="de-DE" sz="850">
                          <a:effectLst/>
                        </a:rPr>
                        <a:t>14:35</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a:effectLst/>
                        </a:rPr>
                        <a:t>Diskussion</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3736465035"/>
                  </a:ext>
                </a:extLst>
              </a:tr>
              <a:tr h="0">
                <a:tc>
                  <a:txBody>
                    <a:bodyPr/>
                    <a:lstStyle/>
                    <a:p>
                      <a:pPr algn="ctr">
                        <a:lnSpc>
                          <a:spcPct val="107000"/>
                        </a:lnSpc>
                        <a:spcAft>
                          <a:spcPts val="200"/>
                        </a:spcAft>
                      </a:pPr>
                      <a:r>
                        <a:rPr lang="de-DE" sz="850">
                          <a:effectLst/>
                        </a:rPr>
                        <a:t>14:40</a:t>
                      </a:r>
                      <a:endParaRPr lang="de-DE" sz="85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a:effectLst/>
                        </a:rPr>
                        <a:t>Einführung und Diskussion unter der Leitung von:</a:t>
                      </a:r>
                    </a:p>
                    <a:p>
                      <a:pPr>
                        <a:spcAft>
                          <a:spcPts val="300"/>
                        </a:spcAft>
                      </a:pPr>
                      <a:r>
                        <a:rPr lang="de-DE" sz="850">
                          <a:effectLst/>
                        </a:rPr>
                        <a:t>Dr. Markus Steffens, Inhaber &amp; Geschäftsführer der INTELLIGHT - Intelligent Lightweight Solutions</a:t>
                      </a:r>
                    </a:p>
                    <a:p>
                      <a:pPr>
                        <a:spcAft>
                          <a:spcPts val="300"/>
                        </a:spcAft>
                      </a:pPr>
                      <a:r>
                        <a:rPr lang="en-US" sz="850">
                          <a:effectLst/>
                        </a:rPr>
                        <a:t>Denny Schüppel, Ceramic Composites des Composites United e.V.</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2004059252"/>
                  </a:ext>
                </a:extLst>
              </a:tr>
              <a:tr h="0">
                <a:tc>
                  <a:txBody>
                    <a:bodyPr/>
                    <a:lstStyle/>
                    <a:p>
                      <a:pPr algn="ctr">
                        <a:spcAft>
                          <a:spcPts val="300"/>
                        </a:spcAft>
                      </a:pPr>
                      <a:r>
                        <a:rPr lang="de-DE" sz="850">
                          <a:effectLst/>
                        </a:rPr>
                        <a:t>15:00</a:t>
                      </a:r>
                      <a:endParaRPr lang="de-DE" sz="850" b="1">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tc>
                  <a:txBody>
                    <a:bodyPr/>
                    <a:lstStyle/>
                    <a:p>
                      <a:pPr>
                        <a:spcAft>
                          <a:spcPts val="300"/>
                        </a:spcAft>
                      </a:pPr>
                      <a:r>
                        <a:rPr lang="de-DE" sz="850" dirty="0">
                          <a:effectLst/>
                        </a:rPr>
                        <a:t>Ende der Veranstaltung</a:t>
                      </a:r>
                      <a:endParaRPr lang="de-DE" sz="850" b="1" dirty="0">
                        <a:solidFill>
                          <a:srgbClr val="002B5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tc>
                <a:extLst>
                  <a:ext uri="{0D108BD9-81ED-4DB2-BD59-A6C34878D82A}">
                    <a16:rowId xmlns:a16="http://schemas.microsoft.com/office/drawing/2014/main" val="3133594174"/>
                  </a:ext>
                </a:extLst>
              </a:tr>
            </a:tbl>
          </a:graphicData>
        </a:graphic>
      </p:graphicFrame>
    </p:spTree>
    <p:extLst>
      <p:ext uri="{BB962C8B-B14F-4D97-AF65-F5344CB8AC3E}">
        <p14:creationId xmlns:p14="http://schemas.microsoft.com/office/powerpoint/2010/main" val="363424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3">
            <a:extLst>
              <a:ext uri="{FF2B5EF4-FFF2-40B4-BE49-F238E27FC236}">
                <a16:creationId xmlns:a16="http://schemas.microsoft.com/office/drawing/2014/main" id="{73B6122D-4F88-2669-63CB-BA3CE7E2B465}"/>
              </a:ext>
            </a:extLst>
          </p:cNvPr>
          <p:cNvSpPr txBox="1">
            <a:spLocks/>
          </p:cNvSpPr>
          <p:nvPr/>
        </p:nvSpPr>
        <p:spPr>
          <a:xfrm>
            <a:off x="6295049" y="1428765"/>
            <a:ext cx="2647602" cy="3346934"/>
          </a:xfrm>
          <a:prstGeom prst="rect">
            <a:avLst/>
          </a:prstGeom>
        </p:spPr>
        <p:txBody>
          <a:bodyPr vert="horz" lIns="0" tIns="0" rIns="0" bIns="0" rtlCol="0">
            <a:noAutofit/>
          </a:bodyPr>
          <a:lstStyle>
            <a:lvl1pPr marL="0" indent="0" algn="l" defTabSz="457200" rtl="0" eaLnBrk="1" latinLnBrk="0" hangingPunct="1">
              <a:lnSpc>
                <a:spcPct val="120000"/>
              </a:lnSpc>
              <a:spcBef>
                <a:spcPts val="0"/>
              </a:spcBef>
              <a:spcAft>
                <a:spcPts val="800"/>
              </a:spcAft>
              <a:buFontTx/>
              <a:buNone/>
              <a:defRPr lang="de-DE" sz="1600" kern="1200">
                <a:solidFill>
                  <a:schemeClr val="tx2">
                    <a:lumMod val="75000"/>
                  </a:schemeClr>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2">
                    <a:lumMod val="7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Defence, Militär</a:t>
            </a:r>
          </a:p>
          <a:p>
            <a:endParaRPr lang="de-DE" dirty="0"/>
          </a:p>
          <a:p>
            <a:endParaRPr lang="de-DE" dirty="0"/>
          </a:p>
          <a:p>
            <a:endParaRPr lang="de-DE" dirty="0"/>
          </a:p>
          <a:p>
            <a:endParaRPr lang="de-DE" dirty="0"/>
          </a:p>
          <a:p>
            <a:pPr marL="285750" indent="-285750">
              <a:buFont typeface="Arial" panose="020B0604020202020204" pitchFamily="34" charset="0"/>
              <a:buChar char="•"/>
            </a:pPr>
            <a:r>
              <a:rPr lang="de-DE" dirty="0"/>
              <a:t>Hyperschall: </a:t>
            </a:r>
            <a:r>
              <a:rPr lang="de-DE" dirty="0" err="1"/>
              <a:t>Radome</a:t>
            </a:r>
            <a:r>
              <a:rPr lang="de-DE" dirty="0"/>
              <a:t>, Antriebe, Verkleidung</a:t>
            </a:r>
          </a:p>
          <a:p>
            <a:pPr marL="285750" indent="-285750">
              <a:buFont typeface="Arial" panose="020B0604020202020204" pitchFamily="34" charset="0"/>
              <a:buChar char="•"/>
            </a:pPr>
            <a:r>
              <a:rPr lang="de-DE" dirty="0"/>
              <a:t>Panzerung (Sandwich)</a:t>
            </a:r>
          </a:p>
          <a:p>
            <a:pPr marL="285750" indent="-285750">
              <a:buFont typeface="Arial" panose="020B0604020202020204" pitchFamily="34" charset="0"/>
              <a:buChar char="•"/>
            </a:pPr>
            <a:r>
              <a:rPr lang="de-DE" dirty="0"/>
              <a:t>…</a:t>
            </a:r>
          </a:p>
        </p:txBody>
      </p:sp>
      <p:sp>
        <p:nvSpPr>
          <p:cNvPr id="4" name="Textplatzhalter 3">
            <a:extLst>
              <a:ext uri="{FF2B5EF4-FFF2-40B4-BE49-F238E27FC236}">
                <a16:creationId xmlns:a16="http://schemas.microsoft.com/office/drawing/2014/main" id="{EB8FECA4-0F5A-2FAB-D981-AC796FE01B2E}"/>
              </a:ext>
            </a:extLst>
          </p:cNvPr>
          <p:cNvSpPr>
            <a:spLocks noGrp="1"/>
          </p:cNvSpPr>
          <p:nvPr>
            <p:ph type="body" sz="quarter" idx="11"/>
          </p:nvPr>
        </p:nvSpPr>
        <p:spPr/>
        <p:txBody>
          <a:bodyPr/>
          <a:lstStyle/>
          <a:p>
            <a:r>
              <a:rPr lang="de-DE" dirty="0"/>
              <a:t>Bekannt / zivil							</a:t>
            </a:r>
          </a:p>
        </p:txBody>
      </p:sp>
      <p:sp>
        <p:nvSpPr>
          <p:cNvPr id="2" name="Untertitel 1">
            <a:extLst>
              <a:ext uri="{FF2B5EF4-FFF2-40B4-BE49-F238E27FC236}">
                <a16:creationId xmlns:a16="http://schemas.microsoft.com/office/drawing/2014/main" id="{EAFD3625-FCBA-23BE-6256-36CFBF89C5F4}"/>
              </a:ext>
            </a:extLst>
          </p:cNvPr>
          <p:cNvSpPr>
            <a:spLocks noGrp="1"/>
          </p:cNvSpPr>
          <p:nvPr>
            <p:ph type="subTitle" idx="1"/>
          </p:nvPr>
        </p:nvSpPr>
        <p:spPr/>
        <p:txBody>
          <a:bodyPr/>
          <a:lstStyle/>
          <a:p>
            <a:r>
              <a:rPr lang="de-DE" dirty="0"/>
              <a:t>Anwendungen aus CMC</a:t>
            </a:r>
          </a:p>
        </p:txBody>
      </p:sp>
      <p:sp>
        <p:nvSpPr>
          <p:cNvPr id="3" name="Titel 2">
            <a:extLst>
              <a:ext uri="{FF2B5EF4-FFF2-40B4-BE49-F238E27FC236}">
                <a16:creationId xmlns:a16="http://schemas.microsoft.com/office/drawing/2014/main" id="{6CE4F5BB-3F54-04C8-4366-42039E9DF37B}"/>
              </a:ext>
            </a:extLst>
          </p:cNvPr>
          <p:cNvSpPr>
            <a:spLocks noGrp="1"/>
          </p:cNvSpPr>
          <p:nvPr>
            <p:ph type="title"/>
          </p:nvPr>
        </p:nvSpPr>
        <p:spPr/>
        <p:txBody>
          <a:bodyPr/>
          <a:lstStyle/>
          <a:p>
            <a:r>
              <a:rPr lang="de-DE" dirty="0"/>
              <a:t>Defence</a:t>
            </a:r>
          </a:p>
        </p:txBody>
      </p:sp>
      <p:sp>
        <p:nvSpPr>
          <p:cNvPr id="5" name="Fußzeilenplatzhalter 4">
            <a:extLst>
              <a:ext uri="{FF2B5EF4-FFF2-40B4-BE49-F238E27FC236}">
                <a16:creationId xmlns:a16="http://schemas.microsoft.com/office/drawing/2014/main" id="{6809E7C8-0CD4-AF9F-3E01-706EF6144346}"/>
              </a:ext>
            </a:extLst>
          </p:cNvPr>
          <p:cNvSpPr>
            <a:spLocks noGrp="1"/>
          </p:cNvSpPr>
          <p:nvPr>
            <p:ph type="ftr" sz="quarter" idx="10"/>
          </p:nvPr>
        </p:nvSpPr>
        <p:spPr/>
        <p:txBody>
          <a:bodyPr/>
          <a:lstStyle/>
          <a:p>
            <a:pPr defTabSz="914400">
              <a:defRPr/>
            </a:pPr>
            <a:r>
              <a:rPr lang="de-DE" kern="0" dirty="0"/>
              <a:t> 16. Jour Fixe am 20. März 2023</a:t>
            </a:r>
          </a:p>
        </p:txBody>
      </p:sp>
      <p:pic>
        <p:nvPicPr>
          <p:cNvPr id="6" name="Grafik 5">
            <a:extLst>
              <a:ext uri="{FF2B5EF4-FFF2-40B4-BE49-F238E27FC236}">
                <a16:creationId xmlns:a16="http://schemas.microsoft.com/office/drawing/2014/main" id="{BFB6EF8B-9C7F-66E1-2AF0-43AF240138C2}"/>
              </a:ext>
            </a:extLst>
          </p:cNvPr>
          <p:cNvPicPr>
            <a:picLocks noChangeAspect="1"/>
          </p:cNvPicPr>
          <p:nvPr/>
        </p:nvPicPr>
        <p:blipFill rotWithShape="1">
          <a:blip r:embed="rId2">
            <a:extLst>
              <a:ext uri="{28A0092B-C50C-407E-A947-70E740481C1C}">
                <a14:useLocalDpi xmlns:a14="http://schemas.microsoft.com/office/drawing/2010/main" val="0"/>
              </a:ext>
            </a:extLst>
          </a:blip>
          <a:srcRect l="59946" t="10611" b="292"/>
          <a:stretch/>
        </p:blipFill>
        <p:spPr bwMode="auto">
          <a:xfrm>
            <a:off x="2772386" y="1497367"/>
            <a:ext cx="1163457" cy="1875644"/>
          </a:xfrm>
          <a:prstGeom prst="rect">
            <a:avLst/>
          </a:prstGeom>
          <a:noFill/>
        </p:spPr>
      </p:pic>
      <p:pic>
        <p:nvPicPr>
          <p:cNvPr id="7" name="Grafik 6">
            <a:extLst>
              <a:ext uri="{FF2B5EF4-FFF2-40B4-BE49-F238E27FC236}">
                <a16:creationId xmlns:a16="http://schemas.microsoft.com/office/drawing/2014/main" id="{EB969B30-F758-9D53-E5F8-818E3388A3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46" t="18114" r="5960" b="15137"/>
          <a:stretch/>
        </p:blipFill>
        <p:spPr bwMode="auto">
          <a:xfrm>
            <a:off x="3756977" y="1703493"/>
            <a:ext cx="1688977" cy="827409"/>
          </a:xfrm>
          <a:prstGeom prst="rect">
            <a:avLst/>
          </a:prstGeom>
          <a:noFill/>
          <a:ln>
            <a:noFill/>
          </a:ln>
          <a:extLst>
            <a:ext uri="{53640926-AAD7-44D8-BBD7-CCE9431645EC}">
              <a14:shadowObscured xmlns:a14="http://schemas.microsoft.com/office/drawing/2010/main"/>
            </a:ext>
          </a:extLst>
        </p:spPr>
      </p:pic>
      <p:pic>
        <p:nvPicPr>
          <p:cNvPr id="9" name="Grafik 8" descr="Ein Bild, das Messstab enthält.&#10;&#10;Automatisch generierte Beschreibung">
            <a:extLst>
              <a:ext uri="{FF2B5EF4-FFF2-40B4-BE49-F238E27FC236}">
                <a16:creationId xmlns:a16="http://schemas.microsoft.com/office/drawing/2014/main" id="{E89B9483-3B62-E7CD-402B-8B4F14FA68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457" t="13882" r="25044" b="23059"/>
          <a:stretch/>
        </p:blipFill>
        <p:spPr bwMode="auto">
          <a:xfrm>
            <a:off x="3920370" y="2669394"/>
            <a:ext cx="1418428" cy="1301851"/>
          </a:xfrm>
          <a:prstGeom prst="rect">
            <a:avLst/>
          </a:prstGeom>
          <a:noFill/>
          <a:ln>
            <a:noFill/>
          </a:ln>
          <a:extLst>
            <a:ext uri="{53640926-AAD7-44D8-BBD7-CCE9431645EC}">
              <a14:shadowObscured xmlns:a14="http://schemas.microsoft.com/office/drawing/2010/main"/>
            </a:ext>
          </a:extLst>
        </p:spPr>
      </p:pic>
      <p:pic>
        <p:nvPicPr>
          <p:cNvPr id="10" name="Grafik 9" descr="Temperaturbeständige Materialien für Flugzeugbremsen | SGL Carbon">
            <a:extLst>
              <a:ext uri="{FF2B5EF4-FFF2-40B4-BE49-F238E27FC236}">
                <a16:creationId xmlns:a16="http://schemas.microsoft.com/office/drawing/2014/main" id="{A4374835-AF5C-7F36-5422-479431180F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846" r="12950"/>
          <a:stretch/>
        </p:blipFill>
        <p:spPr bwMode="auto">
          <a:xfrm>
            <a:off x="3756977" y="3970824"/>
            <a:ext cx="958254" cy="1069806"/>
          </a:xfrm>
          <a:prstGeom prst="rect">
            <a:avLst/>
          </a:prstGeom>
          <a:noFill/>
          <a:ln>
            <a:noFill/>
          </a:ln>
          <a:extLst>
            <a:ext uri="{53640926-AAD7-44D8-BBD7-CCE9431645EC}">
              <a14:shadowObscured xmlns:a14="http://schemas.microsoft.com/office/drawing/2010/main"/>
            </a:ext>
          </a:extLst>
        </p:spPr>
      </p:pic>
      <p:pic>
        <p:nvPicPr>
          <p:cNvPr id="11" name="Grafik 10" descr="CJ805-3 exhaust mixer">
            <a:extLst>
              <a:ext uri="{FF2B5EF4-FFF2-40B4-BE49-F238E27FC236}">
                <a16:creationId xmlns:a16="http://schemas.microsoft.com/office/drawing/2014/main" id="{8CBB580D-1CBB-C9AC-23D7-6D9C542143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993" b="10481"/>
          <a:stretch/>
        </p:blipFill>
        <p:spPr bwMode="auto">
          <a:xfrm>
            <a:off x="2043234" y="3872019"/>
            <a:ext cx="1669570" cy="933063"/>
          </a:xfrm>
          <a:prstGeom prst="rect">
            <a:avLst/>
          </a:prstGeom>
          <a:noFill/>
          <a:ln>
            <a:noFill/>
          </a:ln>
          <a:extLst>
            <a:ext uri="{53640926-AAD7-44D8-BBD7-CCE9431645EC}">
              <a14:shadowObscured xmlns:a14="http://schemas.microsoft.com/office/drawing/2010/main"/>
            </a:ext>
          </a:extLst>
        </p:spPr>
      </p:pic>
      <p:pic>
        <p:nvPicPr>
          <p:cNvPr id="12" name="Grafik 11">
            <a:extLst>
              <a:ext uri="{FF2B5EF4-FFF2-40B4-BE49-F238E27FC236}">
                <a16:creationId xmlns:a16="http://schemas.microsoft.com/office/drawing/2014/main" id="{0517D478-3054-BBDC-5BBC-98A79666C8E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1969" y="3419511"/>
            <a:ext cx="1497415" cy="933063"/>
          </a:xfrm>
          <a:prstGeom prst="rect">
            <a:avLst/>
          </a:prstGeom>
          <a:noFill/>
          <a:ln>
            <a:noFill/>
          </a:ln>
        </p:spPr>
      </p:pic>
      <p:pic>
        <p:nvPicPr>
          <p:cNvPr id="13" name="Grafik 12">
            <a:extLst>
              <a:ext uri="{FF2B5EF4-FFF2-40B4-BE49-F238E27FC236}">
                <a16:creationId xmlns:a16="http://schemas.microsoft.com/office/drawing/2014/main" id="{BEC8F3C5-5C16-2353-30CA-CBE62C67628A}"/>
              </a:ext>
            </a:extLst>
          </p:cNvPr>
          <p:cNvPicPr>
            <a:picLocks noChangeAspect="1"/>
          </p:cNvPicPr>
          <p:nvPr/>
        </p:nvPicPr>
        <p:blipFill rotWithShape="1">
          <a:blip r:embed="rId8">
            <a:extLst>
              <a:ext uri="{28A0092B-C50C-407E-A947-70E740481C1C}">
                <a14:useLocalDpi xmlns:a14="http://schemas.microsoft.com/office/drawing/2010/main" val="0"/>
              </a:ext>
            </a:extLst>
          </a:blip>
          <a:srcRect r="52172"/>
          <a:stretch/>
        </p:blipFill>
        <p:spPr bwMode="auto">
          <a:xfrm>
            <a:off x="1367299" y="1775032"/>
            <a:ext cx="1351870" cy="1350513"/>
          </a:xfrm>
          <a:prstGeom prst="rect">
            <a:avLst/>
          </a:prstGeom>
          <a:noFill/>
          <a:ln>
            <a:noFill/>
          </a:ln>
        </p:spPr>
      </p:pic>
      <p:pic>
        <p:nvPicPr>
          <p:cNvPr id="14" name="Grafik 13">
            <a:extLst>
              <a:ext uri="{FF2B5EF4-FFF2-40B4-BE49-F238E27FC236}">
                <a16:creationId xmlns:a16="http://schemas.microsoft.com/office/drawing/2014/main" id="{3684D3D9-8248-8407-4509-0E845F06643B}"/>
              </a:ext>
            </a:extLst>
          </p:cNvPr>
          <p:cNvPicPr>
            <a:picLocks noChangeAspect="1"/>
          </p:cNvPicPr>
          <p:nvPr/>
        </p:nvPicPr>
        <p:blipFill rotWithShape="1">
          <a:blip r:embed="rId9">
            <a:extLst>
              <a:ext uri="{28A0092B-C50C-407E-A947-70E740481C1C}">
                <a14:useLocalDpi xmlns:a14="http://schemas.microsoft.com/office/drawing/2010/main" val="0"/>
              </a:ext>
            </a:extLst>
          </a:blip>
          <a:srcRect r="59038"/>
          <a:stretch/>
        </p:blipFill>
        <p:spPr bwMode="auto">
          <a:xfrm>
            <a:off x="363876" y="1775032"/>
            <a:ext cx="950206" cy="1660879"/>
          </a:xfrm>
          <a:prstGeom prst="rect">
            <a:avLst/>
          </a:prstGeom>
          <a:noFill/>
          <a:ln>
            <a:noFill/>
          </a:ln>
        </p:spPr>
      </p:pic>
      <p:pic>
        <p:nvPicPr>
          <p:cNvPr id="15" name="Grafik 14">
            <a:extLst>
              <a:ext uri="{FF2B5EF4-FFF2-40B4-BE49-F238E27FC236}">
                <a16:creationId xmlns:a16="http://schemas.microsoft.com/office/drawing/2014/main" id="{61A99A3B-8291-2B25-36B9-304DAA365E7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84056" y="1724815"/>
            <a:ext cx="2131120" cy="1420747"/>
          </a:xfrm>
          <a:prstGeom prst="rect">
            <a:avLst/>
          </a:prstGeom>
          <a:noFill/>
          <a:ln>
            <a:noFill/>
          </a:ln>
        </p:spPr>
      </p:pic>
      <p:pic>
        <p:nvPicPr>
          <p:cNvPr id="8" name="Grafik 7">
            <a:extLst>
              <a:ext uri="{FF2B5EF4-FFF2-40B4-BE49-F238E27FC236}">
                <a16:creationId xmlns:a16="http://schemas.microsoft.com/office/drawing/2014/main" id="{070EEDF2-FC98-6BCE-7083-247057DFD31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3462" t="9043" r="12812" b="31546"/>
          <a:stretch/>
        </p:blipFill>
        <p:spPr bwMode="auto">
          <a:xfrm>
            <a:off x="2379079" y="2836744"/>
            <a:ext cx="798904" cy="11786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686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CU Master">
  <a:themeElements>
    <a:clrScheme name="Benutzerdefiniert 2">
      <a:dk1>
        <a:srgbClr val="000000"/>
      </a:dk1>
      <a:lt1>
        <a:srgbClr val="FFFFFF"/>
      </a:lt1>
      <a:dk2>
        <a:srgbClr val="002B50"/>
      </a:dk2>
      <a:lt2>
        <a:srgbClr val="FEFFFF"/>
      </a:lt2>
      <a:accent1>
        <a:srgbClr val="E94E24"/>
      </a:accent1>
      <a:accent2>
        <a:srgbClr val="002B50"/>
      </a:accent2>
      <a:accent3>
        <a:srgbClr val="002B50"/>
      </a:accent3>
      <a:accent4>
        <a:srgbClr val="002B50"/>
      </a:accent4>
      <a:accent5>
        <a:srgbClr val="008E97"/>
      </a:accent5>
      <a:accent6>
        <a:srgbClr val="575858"/>
      </a:accent6>
      <a:hlink>
        <a:srgbClr val="8095A8"/>
      </a:hlink>
      <a:folHlink>
        <a:srgbClr val="4D6B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1bed7fd-794f-4337-a60d-a98683b95a58">
      <Terms xmlns="http://schemas.microsoft.com/office/infopath/2007/PartnerControls"/>
    </lcf76f155ced4ddcb4097134ff3c332f>
    <TaxCatchAll xmlns="a627adb8-b9f9-4233-bcb3-24b5a56811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B05453E6779E747BDADB361B8163027" ma:contentTypeVersion="13" ma:contentTypeDescription="Ein neues Dokument erstellen." ma:contentTypeScope="" ma:versionID="673e2508d4d8383b4e80c64cd391bb6e">
  <xsd:schema xmlns:xsd="http://www.w3.org/2001/XMLSchema" xmlns:xs="http://www.w3.org/2001/XMLSchema" xmlns:p="http://schemas.microsoft.com/office/2006/metadata/properties" xmlns:ns2="71bed7fd-794f-4337-a60d-a98683b95a58" xmlns:ns3="a627adb8-b9f9-4233-bcb3-24b5a56811a3" targetNamespace="http://schemas.microsoft.com/office/2006/metadata/properties" ma:root="true" ma:fieldsID="c615e81d0090d1d1caac18d5ddd6bd8c" ns2:_="" ns3:_="">
    <xsd:import namespace="71bed7fd-794f-4337-a60d-a98683b95a58"/>
    <xsd:import namespace="a627adb8-b9f9-4233-bcb3-24b5a56811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bed7fd-794f-4337-a60d-a98683b95a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aa8d5b2-69cf-4923-a291-84930647608e"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27adb8-b9f9-4233-bcb3-24b5a56811a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9d23e81-192f-4276-91e4-422a90536527}" ma:internalName="TaxCatchAll" ma:showField="CatchAllData" ma:web="a627adb8-b9f9-4233-bcb3-24b5a56811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B40ED-B549-4354-894B-98C2912C9173}">
  <ds:schemaRefs>
    <ds:schemaRef ds:uri="http://schemas.microsoft.com/office/2006/metadata/properties"/>
    <ds:schemaRef ds:uri="http://schemas.microsoft.com/office/infopath/2007/PartnerControls"/>
    <ds:schemaRef ds:uri="71bed7fd-794f-4337-a60d-a98683b95a58"/>
    <ds:schemaRef ds:uri="a627adb8-b9f9-4233-bcb3-24b5a56811a3"/>
  </ds:schemaRefs>
</ds:datastoreItem>
</file>

<file path=customXml/itemProps2.xml><?xml version="1.0" encoding="utf-8"?>
<ds:datastoreItem xmlns:ds="http://schemas.openxmlformats.org/officeDocument/2006/customXml" ds:itemID="{028BE12F-4D03-4603-BAA9-0EB8BB3297B6}">
  <ds:schemaRefs>
    <ds:schemaRef ds:uri="http://schemas.microsoft.com/sharepoint/v3/contenttype/forms"/>
  </ds:schemaRefs>
</ds:datastoreItem>
</file>

<file path=customXml/itemProps3.xml><?xml version="1.0" encoding="utf-8"?>
<ds:datastoreItem xmlns:ds="http://schemas.openxmlformats.org/officeDocument/2006/customXml" ds:itemID="{CDD380C8-8AF4-4615-A3DA-7187E6126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bed7fd-794f-4337-a60d-a98683b95a58"/>
    <ds:schemaRef ds:uri="a627adb8-b9f9-4233-bcb3-24b5a5681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862</Words>
  <Application>Microsoft Macintosh PowerPoint</Application>
  <PresentationFormat>Bildschirmpräsentation (16:9)</PresentationFormat>
  <Paragraphs>155</Paragraphs>
  <Slides>10</Slides>
  <Notes>7</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Montserrat</vt:lpstr>
      <vt:lpstr>CU Master</vt:lpstr>
      <vt:lpstr>Herzlich willkommen </vt:lpstr>
      <vt:lpstr> 16. Jour Fixe am 20. März 2023</vt:lpstr>
      <vt:lpstr>Composites United e.V.</vt:lpstr>
      <vt:lpstr>Portfolio</vt:lpstr>
      <vt:lpstr>Composites United  </vt:lpstr>
      <vt:lpstr>Composites United West (CU W) </vt:lpstr>
      <vt:lpstr>Ceramic Composites</vt:lpstr>
      <vt:lpstr> 16. Jour Fixe am 20. März 2023</vt:lpstr>
      <vt:lpstr>Defence</vt:lpstr>
      <vt:lpstr>Danke</vt:lpstr>
    </vt:vector>
  </TitlesOfParts>
  <Company>Zeus Vermittlungs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Torben Schilling</dc:creator>
  <cp:lastModifiedBy>Heinz Kolz</cp:lastModifiedBy>
  <cp:revision>497</cp:revision>
  <cp:lastPrinted>2022-09-16T09:37:30Z</cp:lastPrinted>
  <dcterms:created xsi:type="dcterms:W3CDTF">2019-10-06T09:18:10Z</dcterms:created>
  <dcterms:modified xsi:type="dcterms:W3CDTF">2023-04-18T11:26:18Z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0x010100FB05453E6779E747BDADB361B8163027</vt:lpwstr>
  </property>
</Properties>
</file>